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61" r:id="rId2"/>
  </p:sldMasterIdLst>
  <p:notesMasterIdLst>
    <p:notesMasterId r:id="rId18"/>
  </p:notesMasterIdLst>
  <p:sldIdLst>
    <p:sldId id="317" r:id="rId3"/>
    <p:sldId id="444" r:id="rId4"/>
    <p:sldId id="446" r:id="rId5"/>
    <p:sldId id="414" r:id="rId6"/>
    <p:sldId id="413" r:id="rId7"/>
    <p:sldId id="415" r:id="rId8"/>
    <p:sldId id="259" r:id="rId9"/>
    <p:sldId id="447" r:id="rId10"/>
    <p:sldId id="423" r:id="rId11"/>
    <p:sldId id="424" r:id="rId12"/>
    <p:sldId id="435" r:id="rId13"/>
    <p:sldId id="427" r:id="rId14"/>
    <p:sldId id="436" r:id="rId15"/>
    <p:sldId id="425" r:id="rId16"/>
    <p:sldId id="416" r:id="rId17"/>
  </p:sldIdLst>
  <p:sldSz cx="9756775"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07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テーマ スタイル 2 - アクセント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テーマ スタイル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38" autoAdjust="0"/>
    <p:restoredTop sz="94333" autoAdjust="0"/>
  </p:normalViewPr>
  <p:slideViewPr>
    <p:cSldViewPr>
      <p:cViewPr varScale="1">
        <p:scale>
          <a:sx n="69" d="100"/>
          <a:sy n="69" d="100"/>
        </p:scale>
        <p:origin x="1254" y="78"/>
      </p:cViewPr>
      <p:guideLst>
        <p:guide orient="horz" pos="2160"/>
        <p:guide pos="307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岸 英二" userId="9cb4ff99c10f156c" providerId="LiveId" clId="{C0BB355B-FA53-4B31-939F-FD6EDB3A6730}"/>
    <pc:docChg chg="undo custSel addSld delSld modSld sldOrd modSection">
      <pc:chgData name="岸 英二" userId="9cb4ff99c10f156c" providerId="LiveId" clId="{C0BB355B-FA53-4B31-939F-FD6EDB3A6730}" dt="2022-03-04T01:02:13.656" v="6905" actId="20577"/>
      <pc:docMkLst>
        <pc:docMk/>
      </pc:docMkLst>
      <pc:sldChg chg="addSp delSp modSp mod ord">
        <pc:chgData name="岸 英二" userId="9cb4ff99c10f156c" providerId="LiveId" clId="{C0BB355B-FA53-4B31-939F-FD6EDB3A6730}" dt="2022-03-04T00:02:05.342" v="4222" actId="1582"/>
        <pc:sldMkLst>
          <pc:docMk/>
          <pc:sldMk cId="3142521771" sldId="259"/>
        </pc:sldMkLst>
        <pc:spChg chg="del mod">
          <ac:chgData name="岸 英二" userId="9cb4ff99c10f156c" providerId="LiveId" clId="{C0BB355B-FA53-4B31-939F-FD6EDB3A6730}" dt="2022-03-04T00:00:14.251" v="4206" actId="478"/>
          <ac:spMkLst>
            <pc:docMk/>
            <pc:sldMk cId="3142521771" sldId="259"/>
            <ac:spMk id="4" creationId="{00000000-0000-0000-0000-000000000000}"/>
          </ac:spMkLst>
        </pc:spChg>
        <pc:spChg chg="mod">
          <ac:chgData name="岸 英二" userId="9cb4ff99c10f156c" providerId="LiveId" clId="{C0BB355B-FA53-4B31-939F-FD6EDB3A6730}" dt="2022-03-04T00:02:05.342" v="4222" actId="1582"/>
          <ac:spMkLst>
            <pc:docMk/>
            <pc:sldMk cId="3142521771" sldId="259"/>
            <ac:spMk id="7" creationId="{00000000-0000-0000-0000-000000000000}"/>
          </ac:spMkLst>
        </pc:spChg>
        <pc:spChg chg="add mod">
          <ac:chgData name="岸 英二" userId="9cb4ff99c10f156c" providerId="LiveId" clId="{C0BB355B-FA53-4B31-939F-FD6EDB3A6730}" dt="2022-03-04T00:00:27.682" v="4218" actId="20577"/>
          <ac:spMkLst>
            <pc:docMk/>
            <pc:sldMk cId="3142521771" sldId="259"/>
            <ac:spMk id="10" creationId="{28091B11-94CD-4524-97B1-D9A86674E173}"/>
          </ac:spMkLst>
        </pc:spChg>
        <pc:spChg chg="del mod">
          <ac:chgData name="岸 英二" userId="9cb4ff99c10f156c" providerId="LiveId" clId="{C0BB355B-FA53-4B31-939F-FD6EDB3A6730}" dt="2022-03-04T00:00:16.196" v="4207" actId="478"/>
          <ac:spMkLst>
            <pc:docMk/>
            <pc:sldMk cId="3142521771" sldId="259"/>
            <ac:spMk id="23" creationId="{00000000-0000-0000-0000-000000000000}"/>
          </ac:spMkLst>
        </pc:spChg>
        <pc:cxnChg chg="add mod">
          <ac:chgData name="岸 英二" userId="9cb4ff99c10f156c" providerId="LiveId" clId="{C0BB355B-FA53-4B31-939F-FD6EDB3A6730}" dt="2022-03-03T23:59:42.901" v="4128" actId="167"/>
          <ac:cxnSpMkLst>
            <pc:docMk/>
            <pc:sldMk cId="3142521771" sldId="259"/>
            <ac:cxnSpMk id="11" creationId="{C445396B-4BB0-4DB8-95D4-979499FA1562}"/>
          </ac:cxnSpMkLst>
        </pc:cxnChg>
      </pc:sldChg>
      <pc:sldChg chg="delSp del mod">
        <pc:chgData name="岸 英二" userId="9cb4ff99c10f156c" providerId="LiveId" clId="{C0BB355B-FA53-4B31-939F-FD6EDB3A6730}" dt="2022-03-03T23:38:02.422" v="3567" actId="2696"/>
        <pc:sldMkLst>
          <pc:docMk/>
          <pc:sldMk cId="1893269186" sldId="262"/>
        </pc:sldMkLst>
        <pc:spChg chg="del">
          <ac:chgData name="岸 英二" userId="9cb4ff99c10f156c" providerId="LiveId" clId="{C0BB355B-FA53-4B31-939F-FD6EDB3A6730}" dt="2022-03-03T23:36:14.418" v="3522" actId="21"/>
          <ac:spMkLst>
            <pc:docMk/>
            <pc:sldMk cId="1893269186" sldId="262"/>
            <ac:spMk id="14" creationId="{00000000-0000-0000-0000-000000000000}"/>
          </ac:spMkLst>
        </pc:spChg>
        <pc:spChg chg="del">
          <ac:chgData name="岸 英二" userId="9cb4ff99c10f156c" providerId="LiveId" clId="{C0BB355B-FA53-4B31-939F-FD6EDB3A6730}" dt="2022-03-03T23:36:14.418" v="3522" actId="21"/>
          <ac:spMkLst>
            <pc:docMk/>
            <pc:sldMk cId="1893269186" sldId="262"/>
            <ac:spMk id="15" creationId="{00000000-0000-0000-0000-000000000000}"/>
          </ac:spMkLst>
        </pc:spChg>
      </pc:sldChg>
      <pc:sldChg chg="addSp delSp modSp mod modNotes">
        <pc:chgData name="岸 英二" userId="9cb4ff99c10f156c" providerId="LiveId" clId="{C0BB355B-FA53-4B31-939F-FD6EDB3A6730}" dt="2022-03-03T23:56:53.777" v="4102" actId="1076"/>
        <pc:sldMkLst>
          <pc:docMk/>
          <pc:sldMk cId="863700910" sldId="263"/>
        </pc:sldMkLst>
        <pc:spChg chg="add del mod">
          <ac:chgData name="岸 英二" userId="9cb4ff99c10f156c" providerId="LiveId" clId="{C0BB355B-FA53-4B31-939F-FD6EDB3A6730}" dt="2022-03-03T23:56:53.777" v="4102" actId="1076"/>
          <ac:spMkLst>
            <pc:docMk/>
            <pc:sldMk cId="863700910" sldId="263"/>
            <ac:spMk id="7" creationId="{00000000-0000-0000-0000-000000000000}"/>
          </ac:spMkLst>
        </pc:spChg>
        <pc:spChg chg="del">
          <ac:chgData name="岸 英二" userId="9cb4ff99c10f156c" providerId="LiveId" clId="{C0BB355B-FA53-4B31-939F-FD6EDB3A6730}" dt="2022-03-03T23:56:48.352" v="4101" actId="21"/>
          <ac:spMkLst>
            <pc:docMk/>
            <pc:sldMk cId="863700910" sldId="263"/>
            <ac:spMk id="8" creationId="{00000000-0000-0000-0000-000000000000}"/>
          </ac:spMkLst>
        </pc:spChg>
        <pc:spChg chg="mod">
          <ac:chgData name="岸 英二" userId="9cb4ff99c10f156c" providerId="LiveId" clId="{C0BB355B-FA53-4B31-939F-FD6EDB3A6730}" dt="2022-03-03T23:53:15.736" v="3886" actId="207"/>
          <ac:spMkLst>
            <pc:docMk/>
            <pc:sldMk cId="863700910" sldId="263"/>
            <ac:spMk id="12" creationId="{00000000-0000-0000-0000-000000000000}"/>
          </ac:spMkLst>
        </pc:spChg>
        <pc:spChg chg="mod">
          <ac:chgData name="岸 英二" userId="9cb4ff99c10f156c" providerId="LiveId" clId="{C0BB355B-FA53-4B31-939F-FD6EDB3A6730}" dt="2022-03-03T23:52:53.251" v="3882" actId="208"/>
          <ac:spMkLst>
            <pc:docMk/>
            <pc:sldMk cId="863700910" sldId="263"/>
            <ac:spMk id="16" creationId="{00000000-0000-0000-0000-000000000000}"/>
          </ac:spMkLst>
        </pc:spChg>
        <pc:spChg chg="mod">
          <ac:chgData name="岸 英二" userId="9cb4ff99c10f156c" providerId="LiveId" clId="{C0BB355B-FA53-4B31-939F-FD6EDB3A6730}" dt="2022-03-03T23:52:58.047" v="3883" actId="208"/>
          <ac:spMkLst>
            <pc:docMk/>
            <pc:sldMk cId="863700910" sldId="263"/>
            <ac:spMk id="20" creationId="{00000000-0000-0000-0000-000000000000}"/>
          </ac:spMkLst>
        </pc:spChg>
        <pc:spChg chg="mod">
          <ac:chgData name="岸 英二" userId="9cb4ff99c10f156c" providerId="LiveId" clId="{C0BB355B-FA53-4B31-939F-FD6EDB3A6730}" dt="2022-03-03T23:56:17.968" v="4092" actId="207"/>
          <ac:spMkLst>
            <pc:docMk/>
            <pc:sldMk cId="863700910" sldId="263"/>
            <ac:spMk id="24" creationId="{00000000-0000-0000-0000-000000000000}"/>
          </ac:spMkLst>
        </pc:spChg>
        <pc:spChg chg="add mod">
          <ac:chgData name="岸 英二" userId="9cb4ff99c10f156c" providerId="LiveId" clId="{C0BB355B-FA53-4B31-939F-FD6EDB3A6730}" dt="2022-03-03T23:55:30.182" v="4029" actId="20577"/>
          <ac:spMkLst>
            <pc:docMk/>
            <pc:sldMk cId="863700910" sldId="263"/>
            <ac:spMk id="26" creationId="{8AFBCC6E-FAB5-40A2-9764-4BDFFDB14620}"/>
          </ac:spMkLst>
        </pc:spChg>
        <pc:spChg chg="del">
          <ac:chgData name="岸 英二" userId="9cb4ff99c10f156c" providerId="LiveId" clId="{C0BB355B-FA53-4B31-939F-FD6EDB3A6730}" dt="2022-03-03T23:54:40.282" v="4012" actId="478"/>
          <ac:spMkLst>
            <pc:docMk/>
            <pc:sldMk cId="863700910" sldId="263"/>
            <ac:spMk id="28" creationId="{00000000-0000-0000-0000-000000000000}"/>
          </ac:spMkLst>
        </pc:spChg>
        <pc:spChg chg="add mod">
          <ac:chgData name="岸 英二" userId="9cb4ff99c10f156c" providerId="LiveId" clId="{C0BB355B-FA53-4B31-939F-FD6EDB3A6730}" dt="2022-03-03T23:54:48.163" v="4013"/>
          <ac:spMkLst>
            <pc:docMk/>
            <pc:sldMk cId="863700910" sldId="263"/>
            <ac:spMk id="29" creationId="{A1FF81E6-5FEA-438A-ABCA-DD4EB52D6138}"/>
          </ac:spMkLst>
        </pc:spChg>
        <pc:spChg chg="del mod">
          <ac:chgData name="岸 英二" userId="9cb4ff99c10f156c" providerId="LiveId" clId="{C0BB355B-FA53-4B31-939F-FD6EDB3A6730}" dt="2022-03-03T23:51:24.861" v="3833" actId="21"/>
          <ac:spMkLst>
            <pc:docMk/>
            <pc:sldMk cId="863700910" sldId="263"/>
            <ac:spMk id="51" creationId="{00000000-0000-0000-0000-000000000000}"/>
          </ac:spMkLst>
        </pc:spChg>
        <pc:spChg chg="mod">
          <ac:chgData name="岸 英二" userId="9cb4ff99c10f156c" providerId="LiveId" clId="{C0BB355B-FA53-4B31-939F-FD6EDB3A6730}" dt="2022-03-03T23:52:53.251" v="3882" actId="208"/>
          <ac:spMkLst>
            <pc:docMk/>
            <pc:sldMk cId="863700910" sldId="263"/>
            <ac:spMk id="79" creationId="{00000000-0000-0000-0000-000000000000}"/>
          </ac:spMkLst>
        </pc:spChg>
        <pc:spChg chg="mod">
          <ac:chgData name="岸 英二" userId="9cb4ff99c10f156c" providerId="LiveId" clId="{C0BB355B-FA53-4B31-939F-FD6EDB3A6730}" dt="2022-03-03T23:52:15.612" v="3879" actId="207"/>
          <ac:spMkLst>
            <pc:docMk/>
            <pc:sldMk cId="863700910" sldId="263"/>
            <ac:spMk id="81" creationId="{00000000-0000-0000-0000-000000000000}"/>
          </ac:spMkLst>
        </pc:spChg>
        <pc:cxnChg chg="mod">
          <ac:chgData name="岸 英二" userId="9cb4ff99c10f156c" providerId="LiveId" clId="{C0BB355B-FA53-4B31-939F-FD6EDB3A6730}" dt="2022-03-03T23:53:08.154" v="3885" actId="1582"/>
          <ac:cxnSpMkLst>
            <pc:docMk/>
            <pc:sldMk cId="863700910" sldId="263"/>
            <ac:cxnSpMk id="4" creationId="{00000000-0000-0000-0000-000000000000}"/>
          </ac:cxnSpMkLst>
        </pc:cxnChg>
        <pc:cxnChg chg="mod">
          <ac:chgData name="岸 英二" userId="9cb4ff99c10f156c" providerId="LiveId" clId="{C0BB355B-FA53-4B31-939F-FD6EDB3A6730}" dt="2022-03-03T23:53:08.154" v="3885" actId="1582"/>
          <ac:cxnSpMkLst>
            <pc:docMk/>
            <pc:sldMk cId="863700910" sldId="263"/>
            <ac:cxnSpMk id="22" creationId="{00000000-0000-0000-0000-000000000000}"/>
          </ac:cxnSpMkLst>
        </pc:cxnChg>
        <pc:cxnChg chg="add mod">
          <ac:chgData name="岸 英二" userId="9cb4ff99c10f156c" providerId="LiveId" clId="{C0BB355B-FA53-4B31-939F-FD6EDB3A6730}" dt="2022-03-03T23:51:35.921" v="3834"/>
          <ac:cxnSpMkLst>
            <pc:docMk/>
            <pc:sldMk cId="863700910" sldId="263"/>
            <ac:cxnSpMk id="27" creationId="{A1BD489B-B501-4F03-B431-7C5DD7BB5A87}"/>
          </ac:cxnSpMkLst>
        </pc:cxnChg>
      </pc:sldChg>
      <pc:sldChg chg="addSp delSp modSp del mod">
        <pc:chgData name="岸 英二" userId="9cb4ff99c10f156c" providerId="LiveId" clId="{C0BB355B-FA53-4B31-939F-FD6EDB3A6730}" dt="2022-03-03T23:23:42.994" v="3352" actId="2696"/>
        <pc:sldMkLst>
          <pc:docMk/>
          <pc:sldMk cId="3581549245" sldId="264"/>
        </pc:sldMkLst>
        <pc:spChg chg="add del">
          <ac:chgData name="岸 英二" userId="9cb4ff99c10f156c" providerId="LiveId" clId="{C0BB355B-FA53-4B31-939F-FD6EDB3A6730}" dt="2022-03-03T22:14:29.629" v="2312" actId="21"/>
          <ac:spMkLst>
            <pc:docMk/>
            <pc:sldMk cId="3581549245" sldId="264"/>
            <ac:spMk id="5" creationId="{00000000-0000-0000-0000-000000000000}"/>
          </ac:spMkLst>
        </pc:spChg>
        <pc:spChg chg="add del mod">
          <ac:chgData name="岸 英二" userId="9cb4ff99c10f156c" providerId="LiveId" clId="{C0BB355B-FA53-4B31-939F-FD6EDB3A6730}" dt="2022-03-03T22:14:29.629" v="2312" actId="21"/>
          <ac:spMkLst>
            <pc:docMk/>
            <pc:sldMk cId="3581549245" sldId="264"/>
            <ac:spMk id="7" creationId="{00000000-0000-0000-0000-000000000000}"/>
          </ac:spMkLst>
        </pc:spChg>
        <pc:spChg chg="del mod">
          <ac:chgData name="岸 英二" userId="9cb4ff99c10f156c" providerId="LiveId" clId="{C0BB355B-FA53-4B31-939F-FD6EDB3A6730}" dt="2022-03-03T22:12:00.603" v="2257" actId="21"/>
          <ac:spMkLst>
            <pc:docMk/>
            <pc:sldMk cId="3581549245" sldId="264"/>
            <ac:spMk id="9" creationId="{00000000-0000-0000-0000-000000000000}"/>
          </ac:spMkLst>
        </pc:spChg>
        <pc:spChg chg="mod">
          <ac:chgData name="岸 英二" userId="9cb4ff99c10f156c" providerId="LiveId" clId="{C0BB355B-FA53-4B31-939F-FD6EDB3A6730}" dt="2022-03-03T22:14:29.378" v="2311" actId="1035"/>
          <ac:spMkLst>
            <pc:docMk/>
            <pc:sldMk cId="3581549245" sldId="264"/>
            <ac:spMk id="13" creationId="{00000000-0000-0000-0000-000000000000}"/>
          </ac:spMkLst>
        </pc:spChg>
        <pc:spChg chg="mod">
          <ac:chgData name="岸 英二" userId="9cb4ff99c10f156c" providerId="LiveId" clId="{C0BB355B-FA53-4B31-939F-FD6EDB3A6730}" dt="2022-03-03T22:14:29.378" v="2311" actId="1035"/>
          <ac:spMkLst>
            <pc:docMk/>
            <pc:sldMk cId="3581549245" sldId="264"/>
            <ac:spMk id="15" creationId="{00000000-0000-0000-0000-000000000000}"/>
          </ac:spMkLst>
        </pc:spChg>
        <pc:spChg chg="mod">
          <ac:chgData name="岸 英二" userId="9cb4ff99c10f156c" providerId="LiveId" clId="{C0BB355B-FA53-4B31-939F-FD6EDB3A6730}" dt="2022-03-03T22:14:29.378" v="2311" actId="1035"/>
          <ac:spMkLst>
            <pc:docMk/>
            <pc:sldMk cId="3581549245" sldId="264"/>
            <ac:spMk id="17" creationId="{00000000-0000-0000-0000-000000000000}"/>
          </ac:spMkLst>
        </pc:spChg>
        <pc:spChg chg="mod">
          <ac:chgData name="岸 英二" userId="9cb4ff99c10f156c" providerId="LiveId" clId="{C0BB355B-FA53-4B31-939F-FD6EDB3A6730}" dt="2022-03-03T22:14:29.378" v="2311" actId="1035"/>
          <ac:spMkLst>
            <pc:docMk/>
            <pc:sldMk cId="3581549245" sldId="264"/>
            <ac:spMk id="18" creationId="{00000000-0000-0000-0000-000000000000}"/>
          </ac:spMkLst>
        </pc:spChg>
        <pc:spChg chg="mod">
          <ac:chgData name="岸 英二" userId="9cb4ff99c10f156c" providerId="LiveId" clId="{C0BB355B-FA53-4B31-939F-FD6EDB3A6730}" dt="2022-03-03T22:14:29.378" v="2311" actId="1035"/>
          <ac:spMkLst>
            <pc:docMk/>
            <pc:sldMk cId="3581549245" sldId="264"/>
            <ac:spMk id="19" creationId="{00000000-0000-0000-0000-000000000000}"/>
          </ac:spMkLst>
        </pc:spChg>
        <pc:spChg chg="mod">
          <ac:chgData name="岸 英二" userId="9cb4ff99c10f156c" providerId="LiveId" clId="{C0BB355B-FA53-4B31-939F-FD6EDB3A6730}" dt="2022-03-03T22:14:27.616" v="2306" actId="207"/>
          <ac:spMkLst>
            <pc:docMk/>
            <pc:sldMk cId="3581549245" sldId="264"/>
            <ac:spMk id="21" creationId="{00000000-0000-0000-0000-000000000000}"/>
          </ac:spMkLst>
        </pc:spChg>
        <pc:spChg chg="mod">
          <ac:chgData name="岸 英二" userId="9cb4ff99c10f156c" providerId="LiveId" clId="{C0BB355B-FA53-4B31-939F-FD6EDB3A6730}" dt="2022-03-03T22:14:29.378" v="2311" actId="1035"/>
          <ac:spMkLst>
            <pc:docMk/>
            <pc:sldMk cId="3581549245" sldId="264"/>
            <ac:spMk id="22" creationId="{00000000-0000-0000-0000-000000000000}"/>
          </ac:spMkLst>
        </pc:spChg>
        <pc:spChg chg="mod">
          <ac:chgData name="岸 英二" userId="9cb4ff99c10f156c" providerId="LiveId" clId="{C0BB355B-FA53-4B31-939F-FD6EDB3A6730}" dt="2022-03-03T22:14:29.378" v="2311" actId="1035"/>
          <ac:spMkLst>
            <pc:docMk/>
            <pc:sldMk cId="3581549245" sldId="264"/>
            <ac:spMk id="23" creationId="{00000000-0000-0000-0000-000000000000}"/>
          </ac:spMkLst>
        </pc:spChg>
        <pc:spChg chg="add del">
          <ac:chgData name="岸 英二" userId="9cb4ff99c10f156c" providerId="LiveId" clId="{C0BB355B-FA53-4B31-939F-FD6EDB3A6730}" dt="2022-03-03T22:14:29.629" v="2312" actId="21"/>
          <ac:spMkLst>
            <pc:docMk/>
            <pc:sldMk cId="3581549245" sldId="264"/>
            <ac:spMk id="24" creationId="{00000000-0000-0000-0000-000000000000}"/>
          </ac:spMkLst>
        </pc:spChg>
        <pc:spChg chg="add mod">
          <ac:chgData name="岸 英二" userId="9cb4ff99c10f156c" providerId="LiveId" clId="{C0BB355B-FA53-4B31-939F-FD6EDB3A6730}" dt="2022-03-03T22:11:56.960" v="2256" actId="20577"/>
          <ac:spMkLst>
            <pc:docMk/>
            <pc:sldMk cId="3581549245" sldId="264"/>
            <ac:spMk id="25" creationId="{F188E9BF-E177-4A6A-80BA-0CD0839A318A}"/>
          </ac:spMkLst>
        </pc:spChg>
        <pc:spChg chg="add mod">
          <ac:chgData name="岸 英二" userId="9cb4ff99c10f156c" providerId="LiveId" clId="{C0BB355B-FA53-4B31-939F-FD6EDB3A6730}" dt="2022-03-03T22:14:29.378" v="2311" actId="1035"/>
          <ac:spMkLst>
            <pc:docMk/>
            <pc:sldMk cId="3581549245" sldId="264"/>
            <ac:spMk id="27" creationId="{0DFBF2B0-3537-4364-910F-82A14D757A4D}"/>
          </ac:spMkLst>
        </pc:spChg>
        <pc:grpChg chg="mod">
          <ac:chgData name="岸 英二" userId="9cb4ff99c10f156c" providerId="LiveId" clId="{C0BB355B-FA53-4B31-939F-FD6EDB3A6730}" dt="2022-03-03T22:14:29.378" v="2311" actId="1035"/>
          <ac:grpSpMkLst>
            <pc:docMk/>
            <pc:sldMk cId="3581549245" sldId="264"/>
            <ac:grpSpMk id="2" creationId="{00000000-0000-0000-0000-000000000000}"/>
          </ac:grpSpMkLst>
        </pc:grpChg>
        <pc:grpChg chg="mod">
          <ac:chgData name="岸 英二" userId="9cb4ff99c10f156c" providerId="LiveId" clId="{C0BB355B-FA53-4B31-939F-FD6EDB3A6730}" dt="2022-03-03T22:14:29.378" v="2311" actId="1035"/>
          <ac:grpSpMkLst>
            <pc:docMk/>
            <pc:sldMk cId="3581549245" sldId="264"/>
            <ac:grpSpMk id="3" creationId="{00000000-0000-0000-0000-000000000000}"/>
          </ac:grpSpMkLst>
        </pc:grpChg>
        <pc:grpChg chg="mod">
          <ac:chgData name="岸 英二" userId="9cb4ff99c10f156c" providerId="LiveId" clId="{C0BB355B-FA53-4B31-939F-FD6EDB3A6730}" dt="2022-03-03T22:14:29.378" v="2311" actId="1035"/>
          <ac:grpSpMkLst>
            <pc:docMk/>
            <pc:sldMk cId="3581549245" sldId="264"/>
            <ac:grpSpMk id="4" creationId="{00000000-0000-0000-0000-000000000000}"/>
          </ac:grpSpMkLst>
        </pc:grpChg>
        <pc:picChg chg="add del mod">
          <ac:chgData name="岸 英二" userId="9cb4ff99c10f156c" providerId="LiveId" clId="{C0BB355B-FA53-4B31-939F-FD6EDB3A6730}" dt="2022-03-03T23:23:02.371" v="3351"/>
          <ac:picMkLst>
            <pc:docMk/>
            <pc:sldMk cId="3581549245" sldId="264"/>
            <ac:picMk id="10" creationId="{F499970F-6706-4FEB-AA77-84180A5176D9}"/>
          </ac:picMkLst>
        </pc:picChg>
        <pc:picChg chg="mod">
          <ac:chgData name="岸 英二" userId="9cb4ff99c10f156c" providerId="LiveId" clId="{C0BB355B-FA53-4B31-939F-FD6EDB3A6730}" dt="2022-03-03T22:14:29.378" v="2311" actId="1035"/>
          <ac:picMkLst>
            <pc:docMk/>
            <pc:sldMk cId="3581549245" sldId="264"/>
            <ac:picMk id="1039" creationId="{00000000-0000-0000-0000-000000000000}"/>
          </ac:picMkLst>
        </pc:picChg>
        <pc:cxnChg chg="add mod">
          <ac:chgData name="岸 英二" userId="9cb4ff99c10f156c" providerId="LiveId" clId="{C0BB355B-FA53-4B31-939F-FD6EDB3A6730}" dt="2022-03-03T22:11:09.624" v="2113"/>
          <ac:cxnSpMkLst>
            <pc:docMk/>
            <pc:sldMk cId="3581549245" sldId="264"/>
            <ac:cxnSpMk id="26" creationId="{43C6D069-B48D-4E6F-BDC2-DBC2D61BDA47}"/>
          </ac:cxnSpMkLst>
        </pc:cxnChg>
      </pc:sldChg>
      <pc:sldChg chg="del">
        <pc:chgData name="岸 英二" userId="9cb4ff99c10f156c" providerId="LiveId" clId="{C0BB355B-FA53-4B31-939F-FD6EDB3A6730}" dt="2022-03-03T23:51:16.823" v="3831" actId="2696"/>
        <pc:sldMkLst>
          <pc:docMk/>
          <pc:sldMk cId="1845302458" sldId="265"/>
        </pc:sldMkLst>
      </pc:sldChg>
      <pc:sldChg chg="del">
        <pc:chgData name="岸 英二" userId="9cb4ff99c10f156c" providerId="LiveId" clId="{C0BB355B-FA53-4B31-939F-FD6EDB3A6730}" dt="2022-03-04T00:26:38.581" v="4881" actId="2696"/>
        <pc:sldMkLst>
          <pc:docMk/>
          <pc:sldMk cId="2294309128" sldId="269"/>
        </pc:sldMkLst>
      </pc:sldChg>
      <pc:sldChg chg="delSp del mod">
        <pc:chgData name="岸 英二" userId="9cb4ff99c10f156c" providerId="LiveId" clId="{C0BB355B-FA53-4B31-939F-FD6EDB3A6730}" dt="2022-03-03T23:51:09.695" v="3830" actId="2696"/>
        <pc:sldMkLst>
          <pc:docMk/>
          <pc:sldMk cId="1228401295" sldId="272"/>
        </pc:sldMkLst>
        <pc:spChg chg="del">
          <ac:chgData name="岸 英二" userId="9cb4ff99c10f156c" providerId="LiveId" clId="{C0BB355B-FA53-4B31-939F-FD6EDB3A6730}" dt="2022-03-03T23:39:00.317" v="3572" actId="21"/>
          <ac:spMkLst>
            <pc:docMk/>
            <pc:sldMk cId="1228401295" sldId="272"/>
            <ac:spMk id="5" creationId="{00000000-0000-0000-0000-000000000000}"/>
          </ac:spMkLst>
        </pc:spChg>
      </pc:sldChg>
      <pc:sldChg chg="addSp delSp modSp mod">
        <pc:chgData name="岸 英二" userId="9cb4ff99c10f156c" providerId="LiveId" clId="{C0BB355B-FA53-4B31-939F-FD6EDB3A6730}" dt="2022-03-04T00:58:47.172" v="6709"/>
        <pc:sldMkLst>
          <pc:docMk/>
          <pc:sldMk cId="3874608149" sldId="274"/>
        </pc:sldMkLst>
        <pc:spChg chg="del mod">
          <ac:chgData name="岸 英二" userId="9cb4ff99c10f156c" providerId="LiveId" clId="{C0BB355B-FA53-4B31-939F-FD6EDB3A6730}" dt="2022-03-03T23:57:20.002" v="4104" actId="21"/>
          <ac:spMkLst>
            <pc:docMk/>
            <pc:sldMk cId="3874608149" sldId="274"/>
            <ac:spMk id="6" creationId="{00000000-0000-0000-0000-000000000000}"/>
          </ac:spMkLst>
        </pc:spChg>
        <pc:spChg chg="del mod">
          <ac:chgData name="岸 英二" userId="9cb4ff99c10f156c" providerId="LiveId" clId="{C0BB355B-FA53-4B31-939F-FD6EDB3A6730}" dt="2022-03-04T00:58:38.886" v="6708" actId="478"/>
          <ac:spMkLst>
            <pc:docMk/>
            <pc:sldMk cId="3874608149" sldId="274"/>
            <ac:spMk id="47" creationId="{00000000-0000-0000-0000-000000000000}"/>
          </ac:spMkLst>
        </pc:spChg>
        <pc:spChg chg="add mod">
          <ac:chgData name="岸 英二" userId="9cb4ff99c10f156c" providerId="LiveId" clId="{C0BB355B-FA53-4B31-939F-FD6EDB3A6730}" dt="2022-03-03T23:57:28.292" v="4123" actId="20577"/>
          <ac:spMkLst>
            <pc:docMk/>
            <pc:sldMk cId="3874608149" sldId="274"/>
            <ac:spMk id="50" creationId="{6A8BAFCC-97F8-4A4A-9807-932474BC27C2}"/>
          </ac:spMkLst>
        </pc:spChg>
        <pc:spChg chg="add mod">
          <ac:chgData name="岸 英二" userId="9cb4ff99c10f156c" providerId="LiveId" clId="{C0BB355B-FA53-4B31-939F-FD6EDB3A6730}" dt="2022-03-04T00:58:47.172" v="6709"/>
          <ac:spMkLst>
            <pc:docMk/>
            <pc:sldMk cId="3874608149" sldId="274"/>
            <ac:spMk id="52" creationId="{FD727301-6953-48E7-8B35-C2F7C1C916E1}"/>
          </ac:spMkLst>
        </pc:spChg>
        <pc:cxnChg chg="add mod">
          <ac:chgData name="岸 英二" userId="9cb4ff99c10f156c" providerId="LiveId" clId="{C0BB355B-FA53-4B31-939F-FD6EDB3A6730}" dt="2022-03-03T23:57:10.165" v="4103"/>
          <ac:cxnSpMkLst>
            <pc:docMk/>
            <pc:sldMk cId="3874608149" sldId="274"/>
            <ac:cxnSpMk id="51" creationId="{930C6ADE-0D72-493A-ABD7-CEEE5520C717}"/>
          </ac:cxnSpMkLst>
        </pc:cxnChg>
      </pc:sldChg>
      <pc:sldChg chg="del">
        <pc:chgData name="岸 英二" userId="9cb4ff99c10f156c" providerId="LiveId" clId="{C0BB355B-FA53-4B31-939F-FD6EDB3A6730}" dt="2022-03-04T00:26:38.581" v="4881" actId="2696"/>
        <pc:sldMkLst>
          <pc:docMk/>
          <pc:sldMk cId="2289728660" sldId="276"/>
        </pc:sldMkLst>
      </pc:sldChg>
      <pc:sldChg chg="del">
        <pc:chgData name="岸 英二" userId="9cb4ff99c10f156c" providerId="LiveId" clId="{C0BB355B-FA53-4B31-939F-FD6EDB3A6730}" dt="2022-03-04T00:26:28.722" v="4880" actId="2696"/>
        <pc:sldMkLst>
          <pc:docMk/>
          <pc:sldMk cId="292933220" sldId="280"/>
        </pc:sldMkLst>
      </pc:sldChg>
      <pc:sldChg chg="del">
        <pc:chgData name="岸 英二" userId="9cb4ff99c10f156c" providerId="LiveId" clId="{C0BB355B-FA53-4B31-939F-FD6EDB3A6730}" dt="2022-03-04T00:26:28.722" v="4880" actId="2696"/>
        <pc:sldMkLst>
          <pc:docMk/>
          <pc:sldMk cId="3889052302" sldId="281"/>
        </pc:sldMkLst>
      </pc:sldChg>
      <pc:sldChg chg="del">
        <pc:chgData name="岸 英二" userId="9cb4ff99c10f156c" providerId="LiveId" clId="{C0BB355B-FA53-4B31-939F-FD6EDB3A6730}" dt="2022-03-04T00:26:28.722" v="4880" actId="2696"/>
        <pc:sldMkLst>
          <pc:docMk/>
          <pc:sldMk cId="2790477353" sldId="282"/>
        </pc:sldMkLst>
      </pc:sldChg>
      <pc:sldChg chg="del">
        <pc:chgData name="岸 英二" userId="9cb4ff99c10f156c" providerId="LiveId" clId="{C0BB355B-FA53-4B31-939F-FD6EDB3A6730}" dt="2022-03-04T00:26:28.722" v="4880" actId="2696"/>
        <pc:sldMkLst>
          <pc:docMk/>
          <pc:sldMk cId="4249619119" sldId="283"/>
        </pc:sldMkLst>
      </pc:sldChg>
      <pc:sldChg chg="del">
        <pc:chgData name="岸 英二" userId="9cb4ff99c10f156c" providerId="LiveId" clId="{C0BB355B-FA53-4B31-939F-FD6EDB3A6730}" dt="2022-03-04T00:26:28.722" v="4880" actId="2696"/>
        <pc:sldMkLst>
          <pc:docMk/>
          <pc:sldMk cId="1391374812" sldId="284"/>
        </pc:sldMkLst>
      </pc:sldChg>
      <pc:sldChg chg="del">
        <pc:chgData name="岸 英二" userId="9cb4ff99c10f156c" providerId="LiveId" clId="{C0BB355B-FA53-4B31-939F-FD6EDB3A6730}" dt="2022-03-04T00:26:28.722" v="4880" actId="2696"/>
        <pc:sldMkLst>
          <pc:docMk/>
          <pc:sldMk cId="157223081" sldId="285"/>
        </pc:sldMkLst>
      </pc:sldChg>
      <pc:sldChg chg="del">
        <pc:chgData name="岸 英二" userId="9cb4ff99c10f156c" providerId="LiveId" clId="{C0BB355B-FA53-4B31-939F-FD6EDB3A6730}" dt="2022-03-04T00:26:28.722" v="4880" actId="2696"/>
        <pc:sldMkLst>
          <pc:docMk/>
          <pc:sldMk cId="1614516166" sldId="286"/>
        </pc:sldMkLst>
      </pc:sldChg>
      <pc:sldChg chg="del">
        <pc:chgData name="岸 英二" userId="9cb4ff99c10f156c" providerId="LiveId" clId="{C0BB355B-FA53-4B31-939F-FD6EDB3A6730}" dt="2022-03-04T00:26:28.722" v="4880" actId="2696"/>
        <pc:sldMkLst>
          <pc:docMk/>
          <pc:sldMk cId="4133077898" sldId="287"/>
        </pc:sldMkLst>
      </pc:sldChg>
      <pc:sldChg chg="del">
        <pc:chgData name="岸 英二" userId="9cb4ff99c10f156c" providerId="LiveId" clId="{C0BB355B-FA53-4B31-939F-FD6EDB3A6730}" dt="2022-03-04T00:26:38.581" v="4881" actId="2696"/>
        <pc:sldMkLst>
          <pc:docMk/>
          <pc:sldMk cId="3673299111" sldId="288"/>
        </pc:sldMkLst>
      </pc:sldChg>
      <pc:sldChg chg="del">
        <pc:chgData name="岸 英二" userId="9cb4ff99c10f156c" providerId="LiveId" clId="{C0BB355B-FA53-4B31-939F-FD6EDB3A6730}" dt="2022-03-04T00:26:38.581" v="4881" actId="2696"/>
        <pc:sldMkLst>
          <pc:docMk/>
          <pc:sldMk cId="2740231666" sldId="289"/>
        </pc:sldMkLst>
      </pc:sldChg>
      <pc:sldChg chg="del">
        <pc:chgData name="岸 英二" userId="9cb4ff99c10f156c" providerId="LiveId" clId="{C0BB355B-FA53-4B31-939F-FD6EDB3A6730}" dt="2022-03-04T00:26:28.722" v="4880" actId="2696"/>
        <pc:sldMkLst>
          <pc:docMk/>
          <pc:sldMk cId="1940121456" sldId="290"/>
        </pc:sldMkLst>
      </pc:sldChg>
      <pc:sldChg chg="del">
        <pc:chgData name="岸 英二" userId="9cb4ff99c10f156c" providerId="LiveId" clId="{C0BB355B-FA53-4B31-939F-FD6EDB3A6730}" dt="2022-03-04T00:26:28.722" v="4880" actId="2696"/>
        <pc:sldMkLst>
          <pc:docMk/>
          <pc:sldMk cId="2303392412" sldId="291"/>
        </pc:sldMkLst>
      </pc:sldChg>
      <pc:sldChg chg="del">
        <pc:chgData name="岸 英二" userId="9cb4ff99c10f156c" providerId="LiveId" clId="{C0BB355B-FA53-4B31-939F-FD6EDB3A6730}" dt="2022-03-04T00:26:28.722" v="4880" actId="2696"/>
        <pc:sldMkLst>
          <pc:docMk/>
          <pc:sldMk cId="3450887374" sldId="292"/>
        </pc:sldMkLst>
      </pc:sldChg>
      <pc:sldChg chg="addSp delSp modSp mod">
        <pc:chgData name="岸 英二" userId="9cb4ff99c10f156c" providerId="LiveId" clId="{C0BB355B-FA53-4B31-939F-FD6EDB3A6730}" dt="2022-03-03T19:18:29.301" v="372" actId="14100"/>
        <pc:sldMkLst>
          <pc:docMk/>
          <pc:sldMk cId="348996407" sldId="317"/>
        </pc:sldMkLst>
        <pc:spChg chg="del">
          <ac:chgData name="岸 英二" userId="9cb4ff99c10f156c" providerId="LiveId" clId="{C0BB355B-FA53-4B31-939F-FD6EDB3A6730}" dt="2022-03-03T19:16:19.567" v="162" actId="21"/>
          <ac:spMkLst>
            <pc:docMk/>
            <pc:sldMk cId="348996407" sldId="317"/>
            <ac:spMk id="2" creationId="{9A1289B0-FA7B-4419-B494-2647C0F1709B}"/>
          </ac:spMkLst>
        </pc:spChg>
        <pc:spChg chg="add mod">
          <ac:chgData name="岸 英二" userId="9cb4ff99c10f156c" providerId="LiveId" clId="{C0BB355B-FA53-4B31-939F-FD6EDB3A6730}" dt="2022-03-03T19:16:12.692" v="161" actId="20577"/>
          <ac:spMkLst>
            <pc:docMk/>
            <pc:sldMk cId="348996407" sldId="317"/>
            <ac:spMk id="4" creationId="{515F13F8-16DC-423D-8B4D-3C44C5F0167B}"/>
          </ac:spMkLst>
        </pc:spChg>
        <pc:spChg chg="mod">
          <ac:chgData name="岸 英二" userId="9cb4ff99c10f156c" providerId="LiveId" clId="{C0BB355B-FA53-4B31-939F-FD6EDB3A6730}" dt="2022-03-03T19:15:22.447" v="53" actId="20577"/>
          <ac:spMkLst>
            <pc:docMk/>
            <pc:sldMk cId="348996407" sldId="317"/>
            <ac:spMk id="9" creationId="{62310B08-F4EA-4973-ACAC-7100193D8E5E}"/>
          </ac:spMkLst>
        </pc:spChg>
        <pc:graphicFrameChg chg="add mod modGraphic">
          <ac:chgData name="岸 英二" userId="9cb4ff99c10f156c" providerId="LiveId" clId="{C0BB355B-FA53-4B31-939F-FD6EDB3A6730}" dt="2022-03-03T19:18:29.301" v="372" actId="14100"/>
          <ac:graphicFrameMkLst>
            <pc:docMk/>
            <pc:sldMk cId="348996407" sldId="317"/>
            <ac:graphicFrameMk id="3" creationId="{E65207C3-2347-4A6C-8856-071DA2DE6194}"/>
          </ac:graphicFrameMkLst>
        </pc:graphicFrameChg>
      </pc:sldChg>
      <pc:sldChg chg="del">
        <pc:chgData name="岸 英二" userId="9cb4ff99c10f156c" providerId="LiveId" clId="{C0BB355B-FA53-4B31-939F-FD6EDB3A6730}" dt="2022-03-03T22:05:27.594" v="2057" actId="2696"/>
        <pc:sldMkLst>
          <pc:docMk/>
          <pc:sldMk cId="2782370346" sldId="327"/>
        </pc:sldMkLst>
      </pc:sldChg>
      <pc:sldChg chg="del">
        <pc:chgData name="岸 英二" userId="9cb4ff99c10f156c" providerId="LiveId" clId="{C0BB355B-FA53-4B31-939F-FD6EDB3A6730}" dt="2022-03-03T19:23:25.735" v="378" actId="2696"/>
        <pc:sldMkLst>
          <pc:docMk/>
          <pc:sldMk cId="1454861275" sldId="328"/>
        </pc:sldMkLst>
      </pc:sldChg>
      <pc:sldChg chg="del">
        <pc:chgData name="岸 英二" userId="9cb4ff99c10f156c" providerId="LiveId" clId="{C0BB355B-FA53-4B31-939F-FD6EDB3A6730}" dt="2022-03-03T19:23:25.735" v="378" actId="2696"/>
        <pc:sldMkLst>
          <pc:docMk/>
          <pc:sldMk cId="19198100" sldId="329"/>
        </pc:sldMkLst>
      </pc:sldChg>
      <pc:sldChg chg="del">
        <pc:chgData name="岸 英二" userId="9cb4ff99c10f156c" providerId="LiveId" clId="{C0BB355B-FA53-4B31-939F-FD6EDB3A6730}" dt="2022-03-03T19:23:25.735" v="378" actId="2696"/>
        <pc:sldMkLst>
          <pc:docMk/>
          <pc:sldMk cId="1695792099" sldId="330"/>
        </pc:sldMkLst>
      </pc:sldChg>
      <pc:sldChg chg="del">
        <pc:chgData name="岸 英二" userId="9cb4ff99c10f156c" providerId="LiveId" clId="{C0BB355B-FA53-4B31-939F-FD6EDB3A6730}" dt="2022-03-03T19:23:25.735" v="378" actId="2696"/>
        <pc:sldMkLst>
          <pc:docMk/>
          <pc:sldMk cId="2261586909" sldId="331"/>
        </pc:sldMkLst>
      </pc:sldChg>
      <pc:sldChg chg="del">
        <pc:chgData name="岸 英二" userId="9cb4ff99c10f156c" providerId="LiveId" clId="{C0BB355B-FA53-4B31-939F-FD6EDB3A6730}" dt="2022-03-03T19:23:25.735" v="378" actId="2696"/>
        <pc:sldMkLst>
          <pc:docMk/>
          <pc:sldMk cId="3513278609" sldId="332"/>
        </pc:sldMkLst>
      </pc:sldChg>
      <pc:sldChg chg="del">
        <pc:chgData name="岸 英二" userId="9cb4ff99c10f156c" providerId="LiveId" clId="{C0BB355B-FA53-4B31-939F-FD6EDB3A6730}" dt="2022-03-03T19:23:25.735" v="378" actId="2696"/>
        <pc:sldMkLst>
          <pc:docMk/>
          <pc:sldMk cId="3892629577" sldId="333"/>
        </pc:sldMkLst>
      </pc:sldChg>
      <pc:sldChg chg="del">
        <pc:chgData name="岸 英二" userId="9cb4ff99c10f156c" providerId="LiveId" clId="{C0BB355B-FA53-4B31-939F-FD6EDB3A6730}" dt="2022-03-03T19:23:25.735" v="378" actId="2696"/>
        <pc:sldMkLst>
          <pc:docMk/>
          <pc:sldMk cId="3923112048" sldId="334"/>
        </pc:sldMkLst>
      </pc:sldChg>
      <pc:sldChg chg="addSp delSp modSp mod">
        <pc:chgData name="岸 英二" userId="9cb4ff99c10f156c" providerId="LiveId" clId="{C0BB355B-FA53-4B31-939F-FD6EDB3A6730}" dt="2022-03-03T23:55:53.400" v="4090" actId="20577"/>
        <pc:sldMkLst>
          <pc:docMk/>
          <pc:sldMk cId="1269787208" sldId="335"/>
        </pc:sldMkLst>
        <pc:spChg chg="del">
          <ac:chgData name="岸 英二" userId="9cb4ff99c10f156c" providerId="LiveId" clId="{C0BB355B-FA53-4B31-939F-FD6EDB3A6730}" dt="2022-03-03T19:18:52.543" v="377" actId="478"/>
          <ac:spMkLst>
            <pc:docMk/>
            <pc:sldMk cId="1269787208" sldId="335"/>
            <ac:spMk id="4" creationId="{7177D726-F5F4-4983-964D-527723B3B5F6}"/>
          </ac:spMkLst>
        </pc:spChg>
        <pc:spChg chg="del">
          <ac:chgData name="岸 英二" userId="9cb4ff99c10f156c" providerId="LiveId" clId="{C0BB355B-FA53-4B31-939F-FD6EDB3A6730}" dt="2022-03-03T19:18:51.722" v="376" actId="478"/>
          <ac:spMkLst>
            <pc:docMk/>
            <pc:sldMk cId="1269787208" sldId="335"/>
            <ac:spMk id="5" creationId="{6EF776E4-52CD-4082-99D7-340BC7571633}"/>
          </ac:spMkLst>
        </pc:spChg>
        <pc:spChg chg="del">
          <ac:chgData name="岸 英二" userId="9cb4ff99c10f156c" providerId="LiveId" clId="{C0BB355B-FA53-4B31-939F-FD6EDB3A6730}" dt="2022-03-03T19:18:48.685" v="374" actId="478"/>
          <ac:spMkLst>
            <pc:docMk/>
            <pc:sldMk cId="1269787208" sldId="335"/>
            <ac:spMk id="6" creationId="{BF335E25-AB4E-4F1D-A2C3-463668530219}"/>
          </ac:spMkLst>
        </pc:spChg>
        <pc:spChg chg="add mod">
          <ac:chgData name="岸 英二" userId="9cb4ff99c10f156c" providerId="LiveId" clId="{C0BB355B-FA53-4B31-939F-FD6EDB3A6730}" dt="2022-03-03T19:18:46.232" v="373"/>
          <ac:spMkLst>
            <pc:docMk/>
            <pc:sldMk cId="1269787208" sldId="335"/>
            <ac:spMk id="7" creationId="{7F7EC041-7964-491D-BA51-8AD8A4E314C9}"/>
          </ac:spMkLst>
        </pc:spChg>
        <pc:spChg chg="del">
          <ac:chgData name="岸 英二" userId="9cb4ff99c10f156c" providerId="LiveId" clId="{C0BB355B-FA53-4B31-939F-FD6EDB3A6730}" dt="2022-03-03T19:18:50.345" v="375" actId="478"/>
          <ac:spMkLst>
            <pc:docMk/>
            <pc:sldMk cId="1269787208" sldId="335"/>
            <ac:spMk id="8" creationId="{58B86F81-6FD0-4F5E-9235-9BB13B11CDB2}"/>
          </ac:spMkLst>
        </pc:spChg>
        <pc:spChg chg="add mod">
          <ac:chgData name="岸 英二" userId="9cb4ff99c10f156c" providerId="LiveId" clId="{C0BB355B-FA53-4B31-939F-FD6EDB3A6730}" dt="2022-03-03T23:55:53.400" v="4090" actId="20577"/>
          <ac:spMkLst>
            <pc:docMk/>
            <pc:sldMk cId="1269787208" sldId="335"/>
            <ac:spMk id="9" creationId="{D31329D9-F7AF-4ADA-AC9E-DADC8DCF5E48}"/>
          </ac:spMkLst>
        </pc:spChg>
        <pc:spChg chg="add mod">
          <ac:chgData name="岸 英二" userId="9cb4ff99c10f156c" providerId="LiveId" clId="{C0BB355B-FA53-4B31-939F-FD6EDB3A6730}" dt="2022-03-03T23:48:02.907" v="3737" actId="207"/>
          <ac:spMkLst>
            <pc:docMk/>
            <pc:sldMk cId="1269787208" sldId="335"/>
            <ac:spMk id="11" creationId="{AFA7FB31-1710-4E83-9C37-6B5DC9D4FC16}"/>
          </ac:spMkLst>
        </pc:spChg>
        <pc:spChg chg="add del mod">
          <ac:chgData name="岸 英二" userId="9cb4ff99c10f156c" providerId="LiveId" clId="{C0BB355B-FA53-4B31-939F-FD6EDB3A6730}" dt="2022-03-03T23:36:20.602" v="3524" actId="21"/>
          <ac:spMkLst>
            <pc:docMk/>
            <pc:sldMk cId="1269787208" sldId="335"/>
            <ac:spMk id="12" creationId="{247ED609-DF18-4955-A083-2D675F74C7FA}"/>
          </ac:spMkLst>
        </pc:spChg>
        <pc:spChg chg="add mod">
          <ac:chgData name="岸 英二" userId="9cb4ff99c10f156c" providerId="LiveId" clId="{C0BB355B-FA53-4B31-939F-FD6EDB3A6730}" dt="2022-03-03T23:51:04.540" v="3829" actId="207"/>
          <ac:spMkLst>
            <pc:docMk/>
            <pc:sldMk cId="1269787208" sldId="335"/>
            <ac:spMk id="13" creationId="{FA0CCE08-B728-4AF7-8FE9-75AE854DFB96}"/>
          </ac:spMkLst>
        </pc:spChg>
        <pc:spChg chg="add mod">
          <ac:chgData name="岸 英二" userId="9cb4ff99c10f156c" providerId="LiveId" clId="{C0BB355B-FA53-4B31-939F-FD6EDB3A6730}" dt="2022-03-03T23:40:07.853" v="3639" actId="14100"/>
          <ac:spMkLst>
            <pc:docMk/>
            <pc:sldMk cId="1269787208" sldId="335"/>
            <ac:spMk id="14" creationId="{DC894BED-47C4-497B-AE06-D28F1EA983AB}"/>
          </ac:spMkLst>
        </pc:spChg>
        <pc:spChg chg="add mod">
          <ac:chgData name="岸 英二" userId="9cb4ff99c10f156c" providerId="LiveId" clId="{C0BB355B-FA53-4B31-939F-FD6EDB3A6730}" dt="2022-03-03T23:49:32.656" v="3785" actId="6549"/>
          <ac:spMkLst>
            <pc:docMk/>
            <pc:sldMk cId="1269787208" sldId="335"/>
            <ac:spMk id="15" creationId="{69F36AF2-442F-42E6-97DF-83929F49B14D}"/>
          </ac:spMkLst>
        </pc:spChg>
        <pc:picChg chg="add del mod">
          <ac:chgData name="岸 英二" userId="9cb4ff99c10f156c" providerId="LiveId" clId="{C0BB355B-FA53-4B31-939F-FD6EDB3A6730}" dt="2022-03-03T23:33:31.290" v="3496" actId="21"/>
          <ac:picMkLst>
            <pc:docMk/>
            <pc:sldMk cId="1269787208" sldId="335"/>
            <ac:picMk id="3" creationId="{677C33C0-00AB-4BB9-9AF4-1D6C056E7ED3}"/>
          </ac:picMkLst>
        </pc:picChg>
        <pc:cxnChg chg="add mod">
          <ac:chgData name="岸 英二" userId="9cb4ff99c10f156c" providerId="LiveId" clId="{C0BB355B-FA53-4B31-939F-FD6EDB3A6730}" dt="2022-03-03T23:35:33.073" v="3497"/>
          <ac:cxnSpMkLst>
            <pc:docMk/>
            <pc:sldMk cId="1269787208" sldId="335"/>
            <ac:cxnSpMk id="10" creationId="{118DDFFF-E7B3-49DE-8835-56F270F1E55B}"/>
          </ac:cxnSpMkLst>
        </pc:cxnChg>
      </pc:sldChg>
      <pc:sldChg chg="addSp delSp modSp mod ord">
        <pc:chgData name="岸 英二" userId="9cb4ff99c10f156c" providerId="LiveId" clId="{C0BB355B-FA53-4B31-939F-FD6EDB3A6730}" dt="2022-03-03T22:09:47.887" v="2066" actId="1035"/>
        <pc:sldMkLst>
          <pc:docMk/>
          <pc:sldMk cId="4264125243" sldId="413"/>
        </pc:sldMkLst>
        <pc:spChg chg="add mod">
          <ac:chgData name="岸 英二" userId="9cb4ff99c10f156c" providerId="LiveId" clId="{C0BB355B-FA53-4B31-939F-FD6EDB3A6730}" dt="2022-03-03T22:09:47.887" v="2066" actId="1035"/>
          <ac:spMkLst>
            <pc:docMk/>
            <pc:sldMk cId="4264125243" sldId="413"/>
            <ac:spMk id="2" creationId="{7DA53157-F243-4F8D-9B8E-401224F01997}"/>
          </ac:spMkLst>
        </pc:spChg>
        <pc:spChg chg="mod">
          <ac:chgData name="岸 英二" userId="9cb4ff99c10f156c" providerId="LiveId" clId="{C0BB355B-FA53-4B31-939F-FD6EDB3A6730}" dt="2022-03-03T22:09:47.887" v="2066" actId="1035"/>
          <ac:spMkLst>
            <pc:docMk/>
            <pc:sldMk cId="4264125243" sldId="413"/>
            <ac:spMk id="3" creationId="{00000000-0000-0000-0000-000000000000}"/>
          </ac:spMkLst>
        </pc:spChg>
        <pc:spChg chg="mod">
          <ac:chgData name="岸 英二" userId="9cb4ff99c10f156c" providerId="LiveId" clId="{C0BB355B-FA53-4B31-939F-FD6EDB3A6730}" dt="2022-03-03T22:09:47.887" v="2066" actId="1035"/>
          <ac:spMkLst>
            <pc:docMk/>
            <pc:sldMk cId="4264125243" sldId="413"/>
            <ac:spMk id="6" creationId="{00000000-0000-0000-0000-000000000000}"/>
          </ac:spMkLst>
        </pc:spChg>
        <pc:spChg chg="mod">
          <ac:chgData name="岸 英二" userId="9cb4ff99c10f156c" providerId="LiveId" clId="{C0BB355B-FA53-4B31-939F-FD6EDB3A6730}" dt="2022-03-03T22:09:47.887" v="2066" actId="1035"/>
          <ac:spMkLst>
            <pc:docMk/>
            <pc:sldMk cId="4264125243" sldId="413"/>
            <ac:spMk id="11" creationId="{00000000-0000-0000-0000-000000000000}"/>
          </ac:spMkLst>
        </pc:spChg>
        <pc:spChg chg="del">
          <ac:chgData name="岸 英二" userId="9cb4ff99c10f156c" providerId="LiveId" clId="{C0BB355B-FA53-4B31-939F-FD6EDB3A6730}" dt="2022-03-03T20:03:46.367" v="402" actId="21"/>
          <ac:spMkLst>
            <pc:docMk/>
            <pc:sldMk cId="4264125243" sldId="413"/>
            <ac:spMk id="12" creationId="{00000000-0000-0000-0000-000000000000}"/>
          </ac:spMkLst>
        </pc:spChg>
        <pc:spChg chg="del">
          <ac:chgData name="岸 英二" userId="9cb4ff99c10f156c" providerId="LiveId" clId="{C0BB355B-FA53-4B31-939F-FD6EDB3A6730}" dt="2022-03-03T20:03:42.336" v="401" actId="21"/>
          <ac:spMkLst>
            <pc:docMk/>
            <pc:sldMk cId="4264125243" sldId="413"/>
            <ac:spMk id="17" creationId="{00000000-0000-0000-0000-000000000000}"/>
          </ac:spMkLst>
        </pc:spChg>
        <pc:spChg chg="mod">
          <ac:chgData name="岸 英二" userId="9cb4ff99c10f156c" providerId="LiveId" clId="{C0BB355B-FA53-4B31-939F-FD6EDB3A6730}" dt="2022-03-03T22:09:47.887" v="2066" actId="1035"/>
          <ac:spMkLst>
            <pc:docMk/>
            <pc:sldMk cId="4264125243" sldId="413"/>
            <ac:spMk id="18" creationId="{00000000-0000-0000-0000-000000000000}"/>
          </ac:spMkLst>
        </pc:spChg>
        <pc:spChg chg="add mod">
          <ac:chgData name="岸 英二" userId="9cb4ff99c10f156c" providerId="LiveId" clId="{C0BB355B-FA53-4B31-939F-FD6EDB3A6730}" dt="2022-03-03T22:09:47.887" v="2066" actId="1035"/>
          <ac:spMkLst>
            <pc:docMk/>
            <pc:sldMk cId="4264125243" sldId="413"/>
            <ac:spMk id="28" creationId="{1F3B96FC-6740-4FE1-BBDF-72A3650B2F7C}"/>
          </ac:spMkLst>
        </pc:spChg>
        <pc:spChg chg="add mod">
          <ac:chgData name="岸 英二" userId="9cb4ff99c10f156c" providerId="LiveId" clId="{C0BB355B-FA53-4B31-939F-FD6EDB3A6730}" dt="2022-03-03T21:44:28.534" v="930" actId="20577"/>
          <ac:spMkLst>
            <pc:docMk/>
            <pc:sldMk cId="4264125243" sldId="413"/>
            <ac:spMk id="29" creationId="{626B23E3-C0C2-47E7-BA39-419D90C0B238}"/>
          </ac:spMkLst>
        </pc:spChg>
        <pc:spChg chg="del mod">
          <ac:chgData name="岸 英二" userId="9cb4ff99c10f156c" providerId="LiveId" clId="{C0BB355B-FA53-4B31-939F-FD6EDB3A6730}" dt="2022-03-03T21:44:34.259" v="931" actId="21"/>
          <ac:spMkLst>
            <pc:docMk/>
            <pc:sldMk cId="4264125243" sldId="413"/>
            <ac:spMk id="40" creationId="{00000000-0000-0000-0000-000000000000}"/>
          </ac:spMkLst>
        </pc:spChg>
        <pc:spChg chg="mod">
          <ac:chgData name="岸 英二" userId="9cb4ff99c10f156c" providerId="LiveId" clId="{C0BB355B-FA53-4B31-939F-FD6EDB3A6730}" dt="2022-03-03T22:09:47.887" v="2066" actId="1035"/>
          <ac:spMkLst>
            <pc:docMk/>
            <pc:sldMk cId="4264125243" sldId="413"/>
            <ac:spMk id="41" creationId="{00000000-0000-0000-0000-000000000000}"/>
          </ac:spMkLst>
        </pc:spChg>
        <pc:spChg chg="mod">
          <ac:chgData name="岸 英二" userId="9cb4ff99c10f156c" providerId="LiveId" clId="{C0BB355B-FA53-4B31-939F-FD6EDB3A6730}" dt="2022-03-03T22:09:47.887" v="2066" actId="1035"/>
          <ac:spMkLst>
            <pc:docMk/>
            <pc:sldMk cId="4264125243" sldId="413"/>
            <ac:spMk id="42" creationId="{00000000-0000-0000-0000-000000000000}"/>
          </ac:spMkLst>
        </pc:spChg>
        <pc:spChg chg="mod">
          <ac:chgData name="岸 英二" userId="9cb4ff99c10f156c" providerId="LiveId" clId="{C0BB355B-FA53-4B31-939F-FD6EDB3A6730}" dt="2022-03-03T22:09:47.887" v="2066" actId="1035"/>
          <ac:spMkLst>
            <pc:docMk/>
            <pc:sldMk cId="4264125243" sldId="413"/>
            <ac:spMk id="43" creationId="{00000000-0000-0000-0000-000000000000}"/>
          </ac:spMkLst>
        </pc:spChg>
        <pc:spChg chg="mod">
          <ac:chgData name="岸 英二" userId="9cb4ff99c10f156c" providerId="LiveId" clId="{C0BB355B-FA53-4B31-939F-FD6EDB3A6730}" dt="2022-03-03T22:09:47.887" v="2066" actId="1035"/>
          <ac:spMkLst>
            <pc:docMk/>
            <pc:sldMk cId="4264125243" sldId="413"/>
            <ac:spMk id="47" creationId="{00000000-0000-0000-0000-000000000000}"/>
          </ac:spMkLst>
        </pc:spChg>
        <pc:spChg chg="mod">
          <ac:chgData name="岸 英二" userId="9cb4ff99c10f156c" providerId="LiveId" clId="{C0BB355B-FA53-4B31-939F-FD6EDB3A6730}" dt="2022-03-03T22:09:47.887" v="2066" actId="1035"/>
          <ac:spMkLst>
            <pc:docMk/>
            <pc:sldMk cId="4264125243" sldId="413"/>
            <ac:spMk id="49" creationId="{00000000-0000-0000-0000-000000000000}"/>
          </ac:spMkLst>
        </pc:spChg>
        <pc:spChg chg="mod">
          <ac:chgData name="岸 英二" userId="9cb4ff99c10f156c" providerId="LiveId" clId="{C0BB355B-FA53-4B31-939F-FD6EDB3A6730}" dt="2022-03-03T22:09:47.887" v="2066" actId="1035"/>
          <ac:spMkLst>
            <pc:docMk/>
            <pc:sldMk cId="4264125243" sldId="413"/>
            <ac:spMk id="50" creationId="{00000000-0000-0000-0000-000000000000}"/>
          </ac:spMkLst>
        </pc:spChg>
        <pc:spChg chg="mod">
          <ac:chgData name="岸 英二" userId="9cb4ff99c10f156c" providerId="LiveId" clId="{C0BB355B-FA53-4B31-939F-FD6EDB3A6730}" dt="2022-03-03T22:09:47.887" v="2066" actId="1035"/>
          <ac:spMkLst>
            <pc:docMk/>
            <pc:sldMk cId="4264125243" sldId="413"/>
            <ac:spMk id="53" creationId="{00000000-0000-0000-0000-000000000000}"/>
          </ac:spMkLst>
        </pc:spChg>
        <pc:spChg chg="mod">
          <ac:chgData name="岸 英二" userId="9cb4ff99c10f156c" providerId="LiveId" clId="{C0BB355B-FA53-4B31-939F-FD6EDB3A6730}" dt="2022-03-03T22:09:47.887" v="2066" actId="1035"/>
          <ac:spMkLst>
            <pc:docMk/>
            <pc:sldMk cId="4264125243" sldId="413"/>
            <ac:spMk id="57" creationId="{00000000-0000-0000-0000-000000000000}"/>
          </ac:spMkLst>
        </pc:spChg>
        <pc:spChg chg="mod">
          <ac:chgData name="岸 英二" userId="9cb4ff99c10f156c" providerId="LiveId" clId="{C0BB355B-FA53-4B31-939F-FD6EDB3A6730}" dt="2022-03-03T22:09:47.887" v="2066" actId="1035"/>
          <ac:spMkLst>
            <pc:docMk/>
            <pc:sldMk cId="4264125243" sldId="413"/>
            <ac:spMk id="58" creationId="{00000000-0000-0000-0000-000000000000}"/>
          </ac:spMkLst>
        </pc:spChg>
        <pc:spChg chg="mod">
          <ac:chgData name="岸 英二" userId="9cb4ff99c10f156c" providerId="LiveId" clId="{C0BB355B-FA53-4B31-939F-FD6EDB3A6730}" dt="2022-03-03T22:09:47.887" v="2066" actId="1035"/>
          <ac:spMkLst>
            <pc:docMk/>
            <pc:sldMk cId="4264125243" sldId="413"/>
            <ac:spMk id="59" creationId="{00000000-0000-0000-0000-000000000000}"/>
          </ac:spMkLst>
        </pc:spChg>
        <pc:spChg chg="mod">
          <ac:chgData name="岸 英二" userId="9cb4ff99c10f156c" providerId="LiveId" clId="{C0BB355B-FA53-4B31-939F-FD6EDB3A6730}" dt="2022-03-03T22:09:47.887" v="2066" actId="1035"/>
          <ac:spMkLst>
            <pc:docMk/>
            <pc:sldMk cId="4264125243" sldId="413"/>
            <ac:spMk id="62" creationId="{00000000-0000-0000-0000-000000000000}"/>
          </ac:spMkLst>
        </pc:spChg>
        <pc:spChg chg="mod">
          <ac:chgData name="岸 英二" userId="9cb4ff99c10f156c" providerId="LiveId" clId="{C0BB355B-FA53-4B31-939F-FD6EDB3A6730}" dt="2022-03-03T22:09:47.887" v="2066" actId="1035"/>
          <ac:spMkLst>
            <pc:docMk/>
            <pc:sldMk cId="4264125243" sldId="413"/>
            <ac:spMk id="64" creationId="{00000000-0000-0000-0000-000000000000}"/>
          </ac:spMkLst>
        </pc:spChg>
        <pc:spChg chg="mod">
          <ac:chgData name="岸 英二" userId="9cb4ff99c10f156c" providerId="LiveId" clId="{C0BB355B-FA53-4B31-939F-FD6EDB3A6730}" dt="2022-03-03T22:09:47.887" v="2066" actId="1035"/>
          <ac:spMkLst>
            <pc:docMk/>
            <pc:sldMk cId="4264125243" sldId="413"/>
            <ac:spMk id="65" creationId="{00000000-0000-0000-0000-000000000000}"/>
          </ac:spMkLst>
        </pc:spChg>
        <pc:spChg chg="mod">
          <ac:chgData name="岸 英二" userId="9cb4ff99c10f156c" providerId="LiveId" clId="{C0BB355B-FA53-4B31-939F-FD6EDB3A6730}" dt="2022-03-03T22:09:47.887" v="2066" actId="1035"/>
          <ac:spMkLst>
            <pc:docMk/>
            <pc:sldMk cId="4264125243" sldId="413"/>
            <ac:spMk id="67" creationId="{00000000-0000-0000-0000-000000000000}"/>
          </ac:spMkLst>
        </pc:spChg>
        <pc:spChg chg="mod">
          <ac:chgData name="岸 英二" userId="9cb4ff99c10f156c" providerId="LiveId" clId="{C0BB355B-FA53-4B31-939F-FD6EDB3A6730}" dt="2022-03-03T22:09:47.887" v="2066" actId="1035"/>
          <ac:spMkLst>
            <pc:docMk/>
            <pc:sldMk cId="4264125243" sldId="413"/>
            <ac:spMk id="68" creationId="{00000000-0000-0000-0000-000000000000}"/>
          </ac:spMkLst>
        </pc:spChg>
        <pc:spChg chg="mod">
          <ac:chgData name="岸 英二" userId="9cb4ff99c10f156c" providerId="LiveId" clId="{C0BB355B-FA53-4B31-939F-FD6EDB3A6730}" dt="2022-03-03T22:09:47.887" v="2066" actId="1035"/>
          <ac:spMkLst>
            <pc:docMk/>
            <pc:sldMk cId="4264125243" sldId="413"/>
            <ac:spMk id="69" creationId="{00000000-0000-0000-0000-000000000000}"/>
          </ac:spMkLst>
        </pc:spChg>
        <pc:graphicFrameChg chg="mod">
          <ac:chgData name="岸 英二" userId="9cb4ff99c10f156c" providerId="LiveId" clId="{C0BB355B-FA53-4B31-939F-FD6EDB3A6730}" dt="2022-03-03T22:09:47.887" v="2066" actId="1035"/>
          <ac:graphicFrameMkLst>
            <pc:docMk/>
            <pc:sldMk cId="4264125243" sldId="413"/>
            <ac:graphicFrameMk id="8" creationId="{00000000-0000-0000-0000-000000000000}"/>
          </ac:graphicFrameMkLst>
        </pc:graphicFrameChg>
        <pc:cxnChg chg="add mod">
          <ac:chgData name="岸 英二" userId="9cb4ff99c10f156c" providerId="LiveId" clId="{C0BB355B-FA53-4B31-939F-FD6EDB3A6730}" dt="2022-03-03T21:43:29.888" v="851"/>
          <ac:cxnSpMkLst>
            <pc:docMk/>
            <pc:sldMk cId="4264125243" sldId="413"/>
            <ac:cxnSpMk id="30" creationId="{6C02E09C-30F7-4C9C-8C27-3CC7C01B5AF3}"/>
          </ac:cxnSpMkLst>
        </pc:cxnChg>
      </pc:sldChg>
      <pc:sldChg chg="addSp delSp modSp new mod ord">
        <pc:chgData name="岸 英二" userId="9cb4ff99c10f156c" providerId="LiveId" clId="{C0BB355B-FA53-4B31-939F-FD6EDB3A6730}" dt="2022-03-03T23:32:41.350" v="3493" actId="20577"/>
        <pc:sldMkLst>
          <pc:docMk/>
          <pc:sldMk cId="1064088050" sldId="414"/>
        </pc:sldMkLst>
        <pc:spChg chg="del">
          <ac:chgData name="岸 英二" userId="9cb4ff99c10f156c" providerId="LiveId" clId="{C0BB355B-FA53-4B31-939F-FD6EDB3A6730}" dt="2022-03-03T20:07:57.785" v="470" actId="478"/>
          <ac:spMkLst>
            <pc:docMk/>
            <pc:sldMk cId="1064088050" sldId="414"/>
            <ac:spMk id="2" creationId="{FA2486AF-C1A2-4CB4-813E-88D55642F031}"/>
          </ac:spMkLst>
        </pc:spChg>
        <pc:spChg chg="del">
          <ac:chgData name="岸 英二" userId="9cb4ff99c10f156c" providerId="LiveId" clId="{C0BB355B-FA53-4B31-939F-FD6EDB3A6730}" dt="2022-03-03T20:07:57.251" v="469" actId="478"/>
          <ac:spMkLst>
            <pc:docMk/>
            <pc:sldMk cId="1064088050" sldId="414"/>
            <ac:spMk id="3" creationId="{E1BCAF19-962B-4B4E-841D-E8F9053326AE}"/>
          </ac:spMkLst>
        </pc:spChg>
        <pc:spChg chg="add del mod">
          <ac:chgData name="岸 英二" userId="9cb4ff99c10f156c" providerId="LiveId" clId="{C0BB355B-FA53-4B31-939F-FD6EDB3A6730}" dt="2022-03-03T22:01:41.223" v="1843" actId="478"/>
          <ac:spMkLst>
            <pc:docMk/>
            <pc:sldMk cId="1064088050" sldId="414"/>
            <ac:spMk id="4" creationId="{834F4A32-2FB9-4540-833C-FDC16C51FE1C}"/>
          </ac:spMkLst>
        </pc:spChg>
        <pc:spChg chg="add del mod">
          <ac:chgData name="岸 英二" userId="9cb4ff99c10f156c" providerId="LiveId" clId="{C0BB355B-FA53-4B31-939F-FD6EDB3A6730}" dt="2022-03-03T22:01:41.223" v="1843" actId="478"/>
          <ac:spMkLst>
            <pc:docMk/>
            <pc:sldMk cId="1064088050" sldId="414"/>
            <ac:spMk id="5" creationId="{2F0D493D-4DCD-42ED-9D4C-1A02752F4D32}"/>
          </ac:spMkLst>
        </pc:spChg>
        <pc:spChg chg="add del mod">
          <ac:chgData name="岸 英二" userId="9cb4ff99c10f156c" providerId="LiveId" clId="{C0BB355B-FA53-4B31-939F-FD6EDB3A6730}" dt="2022-03-03T22:01:41.223" v="1843" actId="478"/>
          <ac:spMkLst>
            <pc:docMk/>
            <pc:sldMk cId="1064088050" sldId="414"/>
            <ac:spMk id="6" creationId="{8A3E18CF-3107-41FB-B3AA-5BDB3CF70D57}"/>
          </ac:spMkLst>
        </pc:spChg>
        <pc:spChg chg="add del mod">
          <ac:chgData name="岸 英二" userId="9cb4ff99c10f156c" providerId="LiveId" clId="{C0BB355B-FA53-4B31-939F-FD6EDB3A6730}" dt="2022-03-03T21:34:53.383" v="792" actId="21"/>
          <ac:spMkLst>
            <pc:docMk/>
            <pc:sldMk cId="1064088050" sldId="414"/>
            <ac:spMk id="7" creationId="{16AC6B8E-0A09-4649-98F9-FD29EFF0E64D}"/>
          </ac:spMkLst>
        </pc:spChg>
        <pc:spChg chg="add del mod">
          <ac:chgData name="岸 英二" userId="9cb4ff99c10f156c" providerId="LiveId" clId="{C0BB355B-FA53-4B31-939F-FD6EDB3A6730}" dt="2022-03-03T21:35:12.593" v="797" actId="21"/>
          <ac:spMkLst>
            <pc:docMk/>
            <pc:sldMk cId="1064088050" sldId="414"/>
            <ac:spMk id="8" creationId="{451494C1-BC67-4791-89CA-74D2F799D636}"/>
          </ac:spMkLst>
        </pc:spChg>
        <pc:spChg chg="add mod">
          <ac:chgData name="岸 英二" userId="9cb4ff99c10f156c" providerId="LiveId" clId="{C0BB355B-FA53-4B31-939F-FD6EDB3A6730}" dt="2022-03-03T22:04:45.128" v="2055" actId="20577"/>
          <ac:spMkLst>
            <pc:docMk/>
            <pc:sldMk cId="1064088050" sldId="414"/>
            <ac:spMk id="9" creationId="{BACFC035-F8BD-46E8-A1DD-C5633E2D1264}"/>
          </ac:spMkLst>
        </pc:spChg>
        <pc:spChg chg="add del mod">
          <ac:chgData name="岸 英二" userId="9cb4ff99c10f156c" providerId="LiveId" clId="{C0BB355B-FA53-4B31-939F-FD6EDB3A6730}" dt="2022-03-03T21:37:14.998" v="849"/>
          <ac:spMkLst>
            <pc:docMk/>
            <pc:sldMk cId="1064088050" sldId="414"/>
            <ac:spMk id="14" creationId="{1DD7D14E-2A75-48EB-A00E-B09B5877D92B}"/>
          </ac:spMkLst>
        </pc:spChg>
        <pc:spChg chg="add mod">
          <ac:chgData name="岸 英二" userId="9cb4ff99c10f156c" providerId="LiveId" clId="{C0BB355B-FA53-4B31-939F-FD6EDB3A6730}" dt="2022-03-03T23:30:48.538" v="3404" actId="1036"/>
          <ac:spMkLst>
            <pc:docMk/>
            <pc:sldMk cId="1064088050" sldId="414"/>
            <ac:spMk id="15" creationId="{1AA904AE-0700-4493-9322-CD82211179C2}"/>
          </ac:spMkLst>
        </pc:spChg>
        <pc:spChg chg="add mod">
          <ac:chgData name="岸 英二" userId="9cb4ff99c10f156c" providerId="LiveId" clId="{C0BB355B-FA53-4B31-939F-FD6EDB3A6730}" dt="2022-03-03T23:30:48.538" v="3404" actId="1036"/>
          <ac:spMkLst>
            <pc:docMk/>
            <pc:sldMk cId="1064088050" sldId="414"/>
            <ac:spMk id="16" creationId="{126CA809-8203-4693-B9B6-2255F2C5917A}"/>
          </ac:spMkLst>
        </pc:spChg>
        <pc:spChg chg="add mod">
          <ac:chgData name="岸 英二" userId="9cb4ff99c10f156c" providerId="LiveId" clId="{C0BB355B-FA53-4B31-939F-FD6EDB3A6730}" dt="2022-03-03T23:30:48.538" v="3404" actId="1036"/>
          <ac:spMkLst>
            <pc:docMk/>
            <pc:sldMk cId="1064088050" sldId="414"/>
            <ac:spMk id="17" creationId="{1195C68B-C62D-4D00-888B-4F259425A3CB}"/>
          </ac:spMkLst>
        </pc:spChg>
        <pc:spChg chg="add mod">
          <ac:chgData name="岸 英二" userId="9cb4ff99c10f156c" providerId="LiveId" clId="{C0BB355B-FA53-4B31-939F-FD6EDB3A6730}" dt="2022-03-03T23:30:43.345" v="3400" actId="1036"/>
          <ac:spMkLst>
            <pc:docMk/>
            <pc:sldMk cId="1064088050" sldId="414"/>
            <ac:spMk id="18" creationId="{011F581D-9395-4946-BD54-1A657685860A}"/>
          </ac:spMkLst>
        </pc:spChg>
        <pc:spChg chg="add del mod">
          <ac:chgData name="岸 英二" userId="9cb4ff99c10f156c" providerId="LiveId" clId="{C0BB355B-FA53-4B31-939F-FD6EDB3A6730}" dt="2022-03-03T21:49:50.069" v="1324" actId="21"/>
          <ac:spMkLst>
            <pc:docMk/>
            <pc:sldMk cId="1064088050" sldId="414"/>
            <ac:spMk id="19" creationId="{AEBCA17F-E0BB-467D-87A4-C3453C1F3214}"/>
          </ac:spMkLst>
        </pc:spChg>
        <pc:spChg chg="add mod">
          <ac:chgData name="岸 英二" userId="9cb4ff99c10f156c" providerId="LiveId" clId="{C0BB355B-FA53-4B31-939F-FD6EDB3A6730}" dt="2022-03-03T23:30:43.345" v="3400" actId="1036"/>
          <ac:spMkLst>
            <pc:docMk/>
            <pc:sldMk cId="1064088050" sldId="414"/>
            <ac:spMk id="20" creationId="{F11EEB80-9B61-4DD9-A2AF-75E6D0C96E83}"/>
          </ac:spMkLst>
        </pc:spChg>
        <pc:spChg chg="add mod">
          <ac:chgData name="岸 英二" userId="9cb4ff99c10f156c" providerId="LiveId" clId="{C0BB355B-FA53-4B31-939F-FD6EDB3A6730}" dt="2022-03-03T23:30:43.345" v="3400" actId="1036"/>
          <ac:spMkLst>
            <pc:docMk/>
            <pc:sldMk cId="1064088050" sldId="414"/>
            <ac:spMk id="21" creationId="{CFDC5C26-CFEC-4750-8A68-8995334D9B11}"/>
          </ac:spMkLst>
        </pc:spChg>
        <pc:spChg chg="add mod">
          <ac:chgData name="岸 英二" userId="9cb4ff99c10f156c" providerId="LiveId" clId="{C0BB355B-FA53-4B31-939F-FD6EDB3A6730}" dt="2022-03-03T23:30:48.538" v="3404" actId="1036"/>
          <ac:spMkLst>
            <pc:docMk/>
            <pc:sldMk cId="1064088050" sldId="414"/>
            <ac:spMk id="23" creationId="{B22631A8-423F-498E-AF5B-5FF94427302A}"/>
          </ac:spMkLst>
        </pc:spChg>
        <pc:spChg chg="add mod">
          <ac:chgData name="岸 英二" userId="9cb4ff99c10f156c" providerId="LiveId" clId="{C0BB355B-FA53-4B31-939F-FD6EDB3A6730}" dt="2022-03-03T23:30:48.538" v="3404" actId="1036"/>
          <ac:spMkLst>
            <pc:docMk/>
            <pc:sldMk cId="1064088050" sldId="414"/>
            <ac:spMk id="24" creationId="{4ADCE8D3-63F6-4961-A65D-3211D6499A4F}"/>
          </ac:spMkLst>
        </pc:spChg>
        <pc:spChg chg="add mod">
          <ac:chgData name="岸 英二" userId="9cb4ff99c10f156c" providerId="LiveId" clId="{C0BB355B-FA53-4B31-939F-FD6EDB3A6730}" dt="2022-03-03T23:32:41.350" v="3493" actId="20577"/>
          <ac:spMkLst>
            <pc:docMk/>
            <pc:sldMk cId="1064088050" sldId="414"/>
            <ac:spMk id="26" creationId="{5E11C7AE-88E5-41B1-AF41-067B1DF5E102}"/>
          </ac:spMkLst>
        </pc:spChg>
        <pc:spChg chg="add mod">
          <ac:chgData name="岸 英二" userId="9cb4ff99c10f156c" providerId="LiveId" clId="{C0BB355B-FA53-4B31-939F-FD6EDB3A6730}" dt="2022-03-03T23:32:20.629" v="3483" actId="1035"/>
          <ac:spMkLst>
            <pc:docMk/>
            <pc:sldMk cId="1064088050" sldId="414"/>
            <ac:spMk id="27" creationId="{3F37F536-3656-407E-B09E-BCA66B5D2C90}"/>
          </ac:spMkLst>
        </pc:spChg>
        <pc:spChg chg="add mod">
          <ac:chgData name="岸 英二" userId="9cb4ff99c10f156c" providerId="LiveId" clId="{C0BB355B-FA53-4B31-939F-FD6EDB3A6730}" dt="2022-03-03T23:32:14.908" v="3480" actId="1035"/>
          <ac:spMkLst>
            <pc:docMk/>
            <pc:sldMk cId="1064088050" sldId="414"/>
            <ac:spMk id="28" creationId="{20A7E13C-EBA6-43A9-822B-B7351A4FFAF9}"/>
          </ac:spMkLst>
        </pc:spChg>
        <pc:spChg chg="add del mod">
          <ac:chgData name="岸 英二" userId="9cb4ff99c10f156c" providerId="LiveId" clId="{C0BB355B-FA53-4B31-939F-FD6EDB3A6730}" dt="2022-03-03T22:01:38.526" v="1842" actId="478"/>
          <ac:spMkLst>
            <pc:docMk/>
            <pc:sldMk cId="1064088050" sldId="414"/>
            <ac:spMk id="29" creationId="{13FB70A8-5338-47C1-841A-A3C1BDDAE8F0}"/>
          </ac:spMkLst>
        </pc:spChg>
        <pc:spChg chg="add del mod">
          <ac:chgData name="岸 英二" userId="9cb4ff99c10f156c" providerId="LiveId" clId="{C0BB355B-FA53-4B31-939F-FD6EDB3A6730}" dt="2022-03-03T22:01:05.140" v="1818"/>
          <ac:spMkLst>
            <pc:docMk/>
            <pc:sldMk cId="1064088050" sldId="414"/>
            <ac:spMk id="30" creationId="{42FEDC54-39E2-404C-9E93-54C923612DB4}"/>
          </ac:spMkLst>
        </pc:spChg>
        <pc:spChg chg="add del mod">
          <ac:chgData name="岸 英二" userId="9cb4ff99c10f156c" providerId="LiveId" clId="{C0BB355B-FA53-4B31-939F-FD6EDB3A6730}" dt="2022-03-03T22:01:38.526" v="1842" actId="478"/>
          <ac:spMkLst>
            <pc:docMk/>
            <pc:sldMk cId="1064088050" sldId="414"/>
            <ac:spMk id="31" creationId="{291761F7-7A7D-4E2E-83D6-0403A9847B03}"/>
          </ac:spMkLst>
        </pc:spChg>
        <pc:spChg chg="add mod">
          <ac:chgData name="岸 英二" userId="9cb4ff99c10f156c" providerId="LiveId" clId="{C0BB355B-FA53-4B31-939F-FD6EDB3A6730}" dt="2022-03-03T22:04:52.505" v="2056"/>
          <ac:spMkLst>
            <pc:docMk/>
            <pc:sldMk cId="1064088050" sldId="414"/>
            <ac:spMk id="32" creationId="{5F4582AF-6F5C-4CCA-8D27-BC5F8C3C1955}"/>
          </ac:spMkLst>
        </pc:spChg>
        <pc:spChg chg="add mod">
          <ac:chgData name="岸 英二" userId="9cb4ff99c10f156c" providerId="LiveId" clId="{C0BB355B-FA53-4B31-939F-FD6EDB3A6730}" dt="2022-03-03T23:30:43.345" v="3400" actId="1036"/>
          <ac:spMkLst>
            <pc:docMk/>
            <pc:sldMk cId="1064088050" sldId="414"/>
            <ac:spMk id="33" creationId="{0033773A-4669-4103-9787-A48B9C264502}"/>
          </ac:spMkLst>
        </pc:spChg>
        <pc:spChg chg="add del mod">
          <ac:chgData name="岸 英二" userId="9cb4ff99c10f156c" providerId="LiveId" clId="{C0BB355B-FA53-4B31-939F-FD6EDB3A6730}" dt="2022-03-03T23:30:19.545" v="3357" actId="478"/>
          <ac:spMkLst>
            <pc:docMk/>
            <pc:sldMk cId="1064088050" sldId="414"/>
            <ac:spMk id="34" creationId="{04D017F9-3F49-4749-8B47-AC3C10F1BC56}"/>
          </ac:spMkLst>
        </pc:spChg>
        <pc:spChg chg="add del mod">
          <ac:chgData name="岸 英二" userId="9cb4ff99c10f156c" providerId="LiveId" clId="{C0BB355B-FA53-4B31-939F-FD6EDB3A6730}" dt="2022-03-03T23:30:19.545" v="3357" actId="478"/>
          <ac:spMkLst>
            <pc:docMk/>
            <pc:sldMk cId="1064088050" sldId="414"/>
            <ac:spMk id="35" creationId="{B88F86BC-F1E1-46FB-93D2-711BFD319D03}"/>
          </ac:spMkLst>
        </pc:spChg>
        <pc:spChg chg="add mod">
          <ac:chgData name="岸 英二" userId="9cb4ff99c10f156c" providerId="LiveId" clId="{C0BB355B-FA53-4B31-939F-FD6EDB3A6730}" dt="2022-03-03T23:32:14.908" v="3480" actId="1035"/>
          <ac:spMkLst>
            <pc:docMk/>
            <pc:sldMk cId="1064088050" sldId="414"/>
            <ac:spMk id="36" creationId="{C1D4D208-AFBB-4D6C-9038-53328974052C}"/>
          </ac:spMkLst>
        </pc:spChg>
        <pc:cxnChg chg="add del">
          <ac:chgData name="岸 英二" userId="9cb4ff99c10f156c" providerId="LiveId" clId="{C0BB355B-FA53-4B31-939F-FD6EDB3A6730}" dt="2022-03-03T21:36:02.742" v="824" actId="21"/>
          <ac:cxnSpMkLst>
            <pc:docMk/>
            <pc:sldMk cId="1064088050" sldId="414"/>
            <ac:cxnSpMk id="11" creationId="{96F02BAC-EA71-4435-8ADF-60B900D3E2EE}"/>
          </ac:cxnSpMkLst>
        </pc:cxnChg>
        <pc:cxnChg chg="add mod">
          <ac:chgData name="岸 英二" userId="9cb4ff99c10f156c" providerId="LiveId" clId="{C0BB355B-FA53-4B31-939F-FD6EDB3A6730}" dt="2022-03-03T23:30:38.820" v="3391" actId="1036"/>
          <ac:cxnSpMkLst>
            <pc:docMk/>
            <pc:sldMk cId="1064088050" sldId="414"/>
            <ac:cxnSpMk id="13" creationId="{DB7FFAEC-FBB4-4FF9-A4BC-ED6E0C3E5554}"/>
          </ac:cxnSpMkLst>
        </pc:cxnChg>
      </pc:sldChg>
      <pc:sldChg chg="addSp delSp modSp new mod">
        <pc:chgData name="岸 英二" userId="9cb4ff99c10f156c" providerId="LiveId" clId="{C0BB355B-FA53-4B31-939F-FD6EDB3A6730}" dt="2022-03-04T00:41:02.780" v="5326" actId="1036"/>
        <pc:sldMkLst>
          <pc:docMk/>
          <pc:sldMk cId="1721370476" sldId="415"/>
        </pc:sldMkLst>
        <pc:spChg chg="del mod">
          <ac:chgData name="岸 英二" userId="9cb4ff99c10f156c" providerId="LiveId" clId="{C0BB355B-FA53-4B31-939F-FD6EDB3A6730}" dt="2022-03-04T00:02:15.656" v="4225" actId="21"/>
          <ac:spMkLst>
            <pc:docMk/>
            <pc:sldMk cId="1721370476" sldId="415"/>
            <ac:spMk id="2" creationId="{25B10AAD-A774-4F03-ADB4-4449A3BE3064}"/>
          </ac:spMkLst>
        </pc:spChg>
        <pc:spChg chg="del">
          <ac:chgData name="岸 英二" userId="9cb4ff99c10f156c" providerId="LiveId" clId="{C0BB355B-FA53-4B31-939F-FD6EDB3A6730}" dt="2022-03-04T00:02:19.589" v="4226" actId="21"/>
          <ac:spMkLst>
            <pc:docMk/>
            <pc:sldMk cId="1721370476" sldId="415"/>
            <ac:spMk id="3" creationId="{070C5142-A11D-4F5E-8D61-EA58DAC09AB0}"/>
          </ac:spMkLst>
        </pc:spChg>
        <pc:spChg chg="add mod">
          <ac:chgData name="岸 英二" userId="9cb4ff99c10f156c" providerId="LiveId" clId="{C0BB355B-FA53-4B31-939F-FD6EDB3A6730}" dt="2022-03-04T00:03:01.632" v="4307" actId="20577"/>
          <ac:spMkLst>
            <pc:docMk/>
            <pc:sldMk cId="1721370476" sldId="415"/>
            <ac:spMk id="4" creationId="{161C9FA6-14B2-46F6-8A5F-DE7C2862C6EE}"/>
          </ac:spMkLst>
        </pc:spChg>
        <pc:spChg chg="add mod">
          <ac:chgData name="岸 英二" userId="9cb4ff99c10f156c" providerId="LiveId" clId="{C0BB355B-FA53-4B31-939F-FD6EDB3A6730}" dt="2022-03-04T00:41:02.780" v="5326" actId="1036"/>
          <ac:spMkLst>
            <pc:docMk/>
            <pc:sldMk cId="1721370476" sldId="415"/>
            <ac:spMk id="15" creationId="{C14159F0-DE95-4603-898B-FE8A00FDBC86}"/>
          </ac:spMkLst>
        </pc:spChg>
        <pc:spChg chg="add mod">
          <ac:chgData name="岸 英二" userId="9cb4ff99c10f156c" providerId="LiveId" clId="{C0BB355B-FA53-4B31-939F-FD6EDB3A6730}" dt="2022-03-04T00:29:55.571" v="4977" actId="1035"/>
          <ac:spMkLst>
            <pc:docMk/>
            <pc:sldMk cId="1721370476" sldId="415"/>
            <ac:spMk id="18" creationId="{B25A1CBB-779B-4150-9F60-33E1BA7CA899}"/>
          </ac:spMkLst>
        </pc:spChg>
        <pc:spChg chg="add del mod">
          <ac:chgData name="岸 英二" userId="9cb4ff99c10f156c" providerId="LiveId" clId="{C0BB355B-FA53-4B31-939F-FD6EDB3A6730}" dt="2022-03-04T00:30:01.165" v="4978" actId="21"/>
          <ac:spMkLst>
            <pc:docMk/>
            <pc:sldMk cId="1721370476" sldId="415"/>
            <ac:spMk id="20" creationId="{6F4852E1-FCEC-43E1-98FD-3A5FA6DF5971}"/>
          </ac:spMkLst>
        </pc:spChg>
        <pc:spChg chg="add del mod">
          <ac:chgData name="岸 英二" userId="9cb4ff99c10f156c" providerId="LiveId" clId="{C0BB355B-FA53-4B31-939F-FD6EDB3A6730}" dt="2022-03-04T00:35:15.204" v="5232" actId="21"/>
          <ac:spMkLst>
            <pc:docMk/>
            <pc:sldMk cId="1721370476" sldId="415"/>
            <ac:spMk id="21" creationId="{C85684E1-5B2B-43F2-BF0E-5B52AED492AF}"/>
          </ac:spMkLst>
        </pc:spChg>
        <pc:spChg chg="add del mod">
          <ac:chgData name="岸 英二" userId="9cb4ff99c10f156c" providerId="LiveId" clId="{C0BB355B-FA53-4B31-939F-FD6EDB3A6730}" dt="2022-03-04T00:34:54.873" v="5227"/>
          <ac:spMkLst>
            <pc:docMk/>
            <pc:sldMk cId="1721370476" sldId="415"/>
            <ac:spMk id="23" creationId="{E2B50A66-1C17-4920-8C37-CF0E465F3EF6}"/>
          </ac:spMkLst>
        </pc:spChg>
        <pc:spChg chg="add del">
          <ac:chgData name="岸 英二" userId="9cb4ff99c10f156c" providerId="LiveId" clId="{C0BB355B-FA53-4B31-939F-FD6EDB3A6730}" dt="2022-03-04T00:34:54.872" v="5225" actId="22"/>
          <ac:spMkLst>
            <pc:docMk/>
            <pc:sldMk cId="1721370476" sldId="415"/>
            <ac:spMk id="25" creationId="{616700B4-6536-46BD-AFB3-F90B73F299E6}"/>
          </ac:spMkLst>
        </pc:spChg>
        <pc:graphicFrameChg chg="add mod modGraphic">
          <ac:chgData name="岸 英二" userId="9cb4ff99c10f156c" providerId="LiveId" clId="{C0BB355B-FA53-4B31-939F-FD6EDB3A6730}" dt="2022-03-04T00:40:13.820" v="5321"/>
          <ac:graphicFrameMkLst>
            <pc:docMk/>
            <pc:sldMk cId="1721370476" sldId="415"/>
            <ac:graphicFrameMk id="14" creationId="{C75BC661-E157-4835-AEAD-2937C64EA3D1}"/>
          </ac:graphicFrameMkLst>
        </pc:graphicFrameChg>
        <pc:picChg chg="add mod ord">
          <ac:chgData name="岸 英二" userId="9cb4ff99c10f156c" providerId="LiveId" clId="{C0BB355B-FA53-4B31-939F-FD6EDB3A6730}" dt="2022-03-04T00:28:44.868" v="4960" actId="1037"/>
          <ac:picMkLst>
            <pc:docMk/>
            <pc:sldMk cId="1721370476" sldId="415"/>
            <ac:picMk id="7" creationId="{4E23E44C-4746-4832-B5D1-069F21BA0E4E}"/>
          </ac:picMkLst>
        </pc:picChg>
        <pc:picChg chg="add mod ord">
          <ac:chgData name="岸 英二" userId="9cb4ff99c10f156c" providerId="LiveId" clId="{C0BB355B-FA53-4B31-939F-FD6EDB3A6730}" dt="2022-03-04T00:28:44.868" v="4960" actId="1037"/>
          <ac:picMkLst>
            <pc:docMk/>
            <pc:sldMk cId="1721370476" sldId="415"/>
            <ac:picMk id="9" creationId="{FB161D49-F77D-4945-94AB-31992A85271B}"/>
          </ac:picMkLst>
        </pc:picChg>
        <pc:picChg chg="add mod ord">
          <ac:chgData name="岸 英二" userId="9cb4ff99c10f156c" providerId="LiveId" clId="{C0BB355B-FA53-4B31-939F-FD6EDB3A6730}" dt="2022-03-04T00:28:44.868" v="4960" actId="1037"/>
          <ac:picMkLst>
            <pc:docMk/>
            <pc:sldMk cId="1721370476" sldId="415"/>
            <ac:picMk id="11" creationId="{4584529E-1C53-4ADB-BB24-548361CFAF3F}"/>
          </ac:picMkLst>
        </pc:picChg>
        <pc:picChg chg="add del mod ord">
          <ac:chgData name="岸 英二" userId="9cb4ff99c10f156c" providerId="LiveId" clId="{C0BB355B-FA53-4B31-939F-FD6EDB3A6730}" dt="2022-03-04T00:21:34.488" v="4840" actId="21"/>
          <ac:picMkLst>
            <pc:docMk/>
            <pc:sldMk cId="1721370476" sldId="415"/>
            <ac:picMk id="13" creationId="{F6F778E4-F76A-4D9C-9D49-E3D355A5BBDD}"/>
          </ac:picMkLst>
        </pc:picChg>
        <pc:picChg chg="add mod">
          <ac:chgData name="岸 英二" userId="9cb4ff99c10f156c" providerId="LiveId" clId="{C0BB355B-FA53-4B31-939F-FD6EDB3A6730}" dt="2022-03-04T00:29:55.571" v="4977" actId="1035"/>
          <ac:picMkLst>
            <pc:docMk/>
            <pc:sldMk cId="1721370476" sldId="415"/>
            <ac:picMk id="17" creationId="{54349154-E187-427F-809C-3775BB5A9710}"/>
          </ac:picMkLst>
        </pc:picChg>
        <pc:cxnChg chg="add mod">
          <ac:chgData name="岸 英二" userId="9cb4ff99c10f156c" providerId="LiveId" clId="{C0BB355B-FA53-4B31-939F-FD6EDB3A6730}" dt="2022-03-04T00:02:30.936" v="4227"/>
          <ac:cxnSpMkLst>
            <pc:docMk/>
            <pc:sldMk cId="1721370476" sldId="415"/>
            <ac:cxnSpMk id="5" creationId="{D2B0A960-A342-42BD-8F04-65BF4D48AB45}"/>
          </ac:cxnSpMkLst>
        </pc:cxnChg>
      </pc:sldChg>
      <pc:sldChg chg="addSp delSp modSp mod">
        <pc:chgData name="岸 英二" userId="9cb4ff99c10f156c" providerId="LiveId" clId="{C0BB355B-FA53-4B31-939F-FD6EDB3A6730}" dt="2022-03-04T01:02:13.656" v="6905" actId="20577"/>
        <pc:sldMkLst>
          <pc:docMk/>
          <pc:sldMk cId="1402682475" sldId="416"/>
        </pc:sldMkLst>
        <pc:spChg chg="add del mod">
          <ac:chgData name="岸 英二" userId="9cb4ff99c10f156c" providerId="LiveId" clId="{C0BB355B-FA53-4B31-939F-FD6EDB3A6730}" dt="2022-03-04T00:41:59.974" v="5361" actId="21"/>
          <ac:spMkLst>
            <pc:docMk/>
            <pc:sldMk cId="1402682475" sldId="416"/>
            <ac:spMk id="2" creationId="{BC02697A-7AD5-4844-B263-1DCC9E9B0786}"/>
          </ac:spMkLst>
        </pc:spChg>
        <pc:spChg chg="add del">
          <ac:chgData name="岸 英二" userId="9cb4ff99c10f156c" providerId="LiveId" clId="{C0BB355B-FA53-4B31-939F-FD6EDB3A6730}" dt="2022-03-04T00:50:09.008" v="5995" actId="21"/>
          <ac:spMkLst>
            <pc:docMk/>
            <pc:sldMk cId="1402682475" sldId="416"/>
            <ac:spMk id="3" creationId="{60C58D38-44EE-409C-8273-BE7F31DC8803}"/>
          </ac:spMkLst>
        </pc:spChg>
        <pc:spChg chg="add mod">
          <ac:chgData name="岸 英二" userId="9cb4ff99c10f156c" providerId="LiveId" clId="{C0BB355B-FA53-4B31-939F-FD6EDB3A6730}" dt="2022-03-04T00:58:25.855" v="6704" actId="1076"/>
          <ac:spMkLst>
            <pc:docMk/>
            <pc:sldMk cId="1402682475" sldId="416"/>
            <ac:spMk id="4" creationId="{AC4A38E9-179D-4513-9EF3-EE0A61C38B11}"/>
          </ac:spMkLst>
        </pc:spChg>
        <pc:spChg chg="add mod">
          <ac:chgData name="岸 英二" userId="9cb4ff99c10f156c" providerId="LiveId" clId="{C0BB355B-FA53-4B31-939F-FD6EDB3A6730}" dt="2022-03-04T01:00:36.898" v="6819" actId="207"/>
          <ac:spMkLst>
            <pc:docMk/>
            <pc:sldMk cId="1402682475" sldId="416"/>
            <ac:spMk id="5" creationId="{7625B6B2-7BE1-4F21-942B-75BE0E12437F}"/>
          </ac:spMkLst>
        </pc:spChg>
        <pc:spChg chg="add mod">
          <ac:chgData name="岸 英二" userId="9cb4ff99c10f156c" providerId="LiveId" clId="{C0BB355B-FA53-4B31-939F-FD6EDB3A6730}" dt="2022-03-04T01:00:30.187" v="6818" actId="2085"/>
          <ac:spMkLst>
            <pc:docMk/>
            <pc:sldMk cId="1402682475" sldId="416"/>
            <ac:spMk id="6" creationId="{1E718DA7-C974-4F38-BF39-F9708DC7C01F}"/>
          </ac:spMkLst>
        </pc:spChg>
        <pc:spChg chg="mod">
          <ac:chgData name="岸 英二" userId="9cb4ff99c10f156c" providerId="LiveId" clId="{C0BB355B-FA53-4B31-939F-FD6EDB3A6730}" dt="2022-03-04T01:01:01.344" v="6828" actId="20577"/>
          <ac:spMkLst>
            <pc:docMk/>
            <pc:sldMk cId="1402682475" sldId="416"/>
            <ac:spMk id="9" creationId="{BACFC035-F8BD-46E8-A1DD-C5633E2D1264}"/>
          </ac:spMkLst>
        </pc:spChg>
        <pc:spChg chg="del">
          <ac:chgData name="岸 英二" userId="9cb4ff99c10f156c" providerId="LiveId" clId="{C0BB355B-FA53-4B31-939F-FD6EDB3A6730}" dt="2022-03-04T00:41:21.376" v="5327" actId="478"/>
          <ac:spMkLst>
            <pc:docMk/>
            <pc:sldMk cId="1402682475" sldId="416"/>
            <ac:spMk id="15" creationId="{1AA904AE-0700-4493-9322-CD82211179C2}"/>
          </ac:spMkLst>
        </pc:spChg>
        <pc:spChg chg="del">
          <ac:chgData name="岸 英二" userId="9cb4ff99c10f156c" providerId="LiveId" clId="{C0BB355B-FA53-4B31-939F-FD6EDB3A6730}" dt="2022-03-04T00:41:21.376" v="5327" actId="478"/>
          <ac:spMkLst>
            <pc:docMk/>
            <pc:sldMk cId="1402682475" sldId="416"/>
            <ac:spMk id="16" creationId="{126CA809-8203-4693-B9B6-2255F2C5917A}"/>
          </ac:spMkLst>
        </pc:spChg>
        <pc:spChg chg="del">
          <ac:chgData name="岸 英二" userId="9cb4ff99c10f156c" providerId="LiveId" clId="{C0BB355B-FA53-4B31-939F-FD6EDB3A6730}" dt="2022-03-04T00:41:21.376" v="5327" actId="478"/>
          <ac:spMkLst>
            <pc:docMk/>
            <pc:sldMk cId="1402682475" sldId="416"/>
            <ac:spMk id="17" creationId="{1195C68B-C62D-4D00-888B-4F259425A3CB}"/>
          </ac:spMkLst>
        </pc:spChg>
        <pc:spChg chg="del">
          <ac:chgData name="岸 英二" userId="9cb4ff99c10f156c" providerId="LiveId" clId="{C0BB355B-FA53-4B31-939F-FD6EDB3A6730}" dt="2022-03-04T00:41:21.376" v="5327" actId="478"/>
          <ac:spMkLst>
            <pc:docMk/>
            <pc:sldMk cId="1402682475" sldId="416"/>
            <ac:spMk id="18" creationId="{011F581D-9395-4946-BD54-1A657685860A}"/>
          </ac:spMkLst>
        </pc:spChg>
        <pc:spChg chg="add mod">
          <ac:chgData name="岸 英二" userId="9cb4ff99c10f156c" providerId="LiveId" clId="{C0BB355B-FA53-4B31-939F-FD6EDB3A6730}" dt="2022-03-04T00:47:58.738" v="5885" actId="1036"/>
          <ac:spMkLst>
            <pc:docMk/>
            <pc:sldMk cId="1402682475" sldId="416"/>
            <ac:spMk id="19" creationId="{DBDC8F73-BAE6-43B1-B6E0-4A3C58CCA8FE}"/>
          </ac:spMkLst>
        </pc:spChg>
        <pc:spChg chg="del">
          <ac:chgData name="岸 英二" userId="9cb4ff99c10f156c" providerId="LiveId" clId="{C0BB355B-FA53-4B31-939F-FD6EDB3A6730}" dt="2022-03-04T00:41:21.376" v="5327" actId="478"/>
          <ac:spMkLst>
            <pc:docMk/>
            <pc:sldMk cId="1402682475" sldId="416"/>
            <ac:spMk id="20" creationId="{F11EEB80-9B61-4DD9-A2AF-75E6D0C96E83}"/>
          </ac:spMkLst>
        </pc:spChg>
        <pc:spChg chg="del">
          <ac:chgData name="岸 英二" userId="9cb4ff99c10f156c" providerId="LiveId" clId="{C0BB355B-FA53-4B31-939F-FD6EDB3A6730}" dt="2022-03-04T00:41:21.376" v="5327" actId="478"/>
          <ac:spMkLst>
            <pc:docMk/>
            <pc:sldMk cId="1402682475" sldId="416"/>
            <ac:spMk id="21" creationId="{CFDC5C26-CFEC-4750-8A68-8995334D9B11}"/>
          </ac:spMkLst>
        </pc:spChg>
        <pc:spChg chg="add mod">
          <ac:chgData name="岸 英二" userId="9cb4ff99c10f156c" providerId="LiveId" clId="{C0BB355B-FA53-4B31-939F-FD6EDB3A6730}" dt="2022-03-04T00:51:57.186" v="6110" actId="113"/>
          <ac:spMkLst>
            <pc:docMk/>
            <pc:sldMk cId="1402682475" sldId="416"/>
            <ac:spMk id="22" creationId="{9999CB83-2244-41B0-A7AE-2640FCC26CFD}"/>
          </ac:spMkLst>
        </pc:spChg>
        <pc:spChg chg="del">
          <ac:chgData name="岸 英二" userId="9cb4ff99c10f156c" providerId="LiveId" clId="{C0BB355B-FA53-4B31-939F-FD6EDB3A6730}" dt="2022-03-04T00:41:21.376" v="5327" actId="478"/>
          <ac:spMkLst>
            <pc:docMk/>
            <pc:sldMk cId="1402682475" sldId="416"/>
            <ac:spMk id="23" creationId="{B22631A8-423F-498E-AF5B-5FF94427302A}"/>
          </ac:spMkLst>
        </pc:spChg>
        <pc:spChg chg="del">
          <ac:chgData name="岸 英二" userId="9cb4ff99c10f156c" providerId="LiveId" clId="{C0BB355B-FA53-4B31-939F-FD6EDB3A6730}" dt="2022-03-04T00:41:21.376" v="5327" actId="478"/>
          <ac:spMkLst>
            <pc:docMk/>
            <pc:sldMk cId="1402682475" sldId="416"/>
            <ac:spMk id="24" creationId="{4ADCE8D3-63F6-4961-A65D-3211D6499A4F}"/>
          </ac:spMkLst>
        </pc:spChg>
        <pc:spChg chg="add mod">
          <ac:chgData name="岸 英二" userId="9cb4ff99c10f156c" providerId="LiveId" clId="{C0BB355B-FA53-4B31-939F-FD6EDB3A6730}" dt="2022-03-04T01:01:17.835" v="6830" actId="207"/>
          <ac:spMkLst>
            <pc:docMk/>
            <pc:sldMk cId="1402682475" sldId="416"/>
            <ac:spMk id="25" creationId="{DB3BD83D-3828-4034-A390-F39574AE775F}"/>
          </ac:spMkLst>
        </pc:spChg>
        <pc:spChg chg="del">
          <ac:chgData name="岸 英二" userId="9cb4ff99c10f156c" providerId="LiveId" clId="{C0BB355B-FA53-4B31-939F-FD6EDB3A6730}" dt="2022-03-04T00:41:21.376" v="5327" actId="478"/>
          <ac:spMkLst>
            <pc:docMk/>
            <pc:sldMk cId="1402682475" sldId="416"/>
            <ac:spMk id="26" creationId="{5E11C7AE-88E5-41B1-AF41-067B1DF5E102}"/>
          </ac:spMkLst>
        </pc:spChg>
        <pc:spChg chg="del">
          <ac:chgData name="岸 英二" userId="9cb4ff99c10f156c" providerId="LiveId" clId="{C0BB355B-FA53-4B31-939F-FD6EDB3A6730}" dt="2022-03-04T00:41:21.376" v="5327" actId="478"/>
          <ac:spMkLst>
            <pc:docMk/>
            <pc:sldMk cId="1402682475" sldId="416"/>
            <ac:spMk id="27" creationId="{3F37F536-3656-407E-B09E-BCA66B5D2C90}"/>
          </ac:spMkLst>
        </pc:spChg>
        <pc:spChg chg="del">
          <ac:chgData name="岸 英二" userId="9cb4ff99c10f156c" providerId="LiveId" clId="{C0BB355B-FA53-4B31-939F-FD6EDB3A6730}" dt="2022-03-04T00:41:21.376" v="5327" actId="478"/>
          <ac:spMkLst>
            <pc:docMk/>
            <pc:sldMk cId="1402682475" sldId="416"/>
            <ac:spMk id="28" creationId="{20A7E13C-EBA6-43A9-822B-B7351A4FFAF9}"/>
          </ac:spMkLst>
        </pc:spChg>
        <pc:spChg chg="add mod">
          <ac:chgData name="岸 英二" userId="9cb4ff99c10f156c" providerId="LiveId" clId="{C0BB355B-FA53-4B31-939F-FD6EDB3A6730}" dt="2022-03-04T01:02:13.656" v="6905" actId="20577"/>
          <ac:spMkLst>
            <pc:docMk/>
            <pc:sldMk cId="1402682475" sldId="416"/>
            <ac:spMk id="29" creationId="{A1024E42-8267-4051-9A40-B15B15FB548A}"/>
          </ac:spMkLst>
        </pc:spChg>
        <pc:spChg chg="add mod">
          <ac:chgData name="岸 英二" userId="9cb4ff99c10f156c" providerId="LiveId" clId="{C0BB355B-FA53-4B31-939F-FD6EDB3A6730}" dt="2022-03-04T00:58:52.359" v="6711"/>
          <ac:spMkLst>
            <pc:docMk/>
            <pc:sldMk cId="1402682475" sldId="416"/>
            <ac:spMk id="30" creationId="{858D4B1D-5A8D-47A1-82D4-6A887F13FDB6}"/>
          </ac:spMkLst>
        </pc:spChg>
        <pc:spChg chg="del">
          <ac:chgData name="岸 英二" userId="9cb4ff99c10f156c" providerId="LiveId" clId="{C0BB355B-FA53-4B31-939F-FD6EDB3A6730}" dt="2022-03-04T00:58:50.977" v="6710" actId="478"/>
          <ac:spMkLst>
            <pc:docMk/>
            <pc:sldMk cId="1402682475" sldId="416"/>
            <ac:spMk id="32" creationId="{5F4582AF-6F5C-4CCA-8D27-BC5F8C3C1955}"/>
          </ac:spMkLst>
        </pc:spChg>
        <pc:spChg chg="del">
          <ac:chgData name="岸 英二" userId="9cb4ff99c10f156c" providerId="LiveId" clId="{C0BB355B-FA53-4B31-939F-FD6EDB3A6730}" dt="2022-03-04T00:41:21.376" v="5327" actId="478"/>
          <ac:spMkLst>
            <pc:docMk/>
            <pc:sldMk cId="1402682475" sldId="416"/>
            <ac:spMk id="33" creationId="{0033773A-4669-4103-9787-A48B9C264502}"/>
          </ac:spMkLst>
        </pc:spChg>
        <pc:spChg chg="del">
          <ac:chgData name="岸 英二" userId="9cb4ff99c10f156c" providerId="LiveId" clId="{C0BB355B-FA53-4B31-939F-FD6EDB3A6730}" dt="2022-03-04T00:41:21.376" v="5327" actId="478"/>
          <ac:spMkLst>
            <pc:docMk/>
            <pc:sldMk cId="1402682475" sldId="416"/>
            <ac:spMk id="36" creationId="{C1D4D208-AFBB-4D6C-9038-53328974052C}"/>
          </ac:spMkLst>
        </pc:spChg>
      </pc:sldChg>
    </pc:docChg>
  </pc:docChgLst>
  <pc:docChgLst>
    <pc:chgData name="岸 英二" userId="9cb4ff99c10f156c" providerId="LiveId" clId="{19F55C30-0F5C-4A41-B382-55B2220F80DC}"/>
    <pc:docChg chg="undo custSel addSld delSld modSld sldOrd modSection">
      <pc:chgData name="岸 英二" userId="9cb4ff99c10f156c" providerId="LiveId" clId="{19F55C30-0F5C-4A41-B382-55B2220F80DC}" dt="2022-03-03T03:36:50.803" v="11101" actId="20577"/>
      <pc:docMkLst>
        <pc:docMk/>
      </pc:docMkLst>
      <pc:sldChg chg="addSp delSp modSp mod">
        <pc:chgData name="岸 英二" userId="9cb4ff99c10f156c" providerId="LiveId" clId="{19F55C30-0F5C-4A41-B382-55B2220F80DC}" dt="2022-03-03T03:36:50.803" v="11101" actId="20577"/>
        <pc:sldMkLst>
          <pc:docMk/>
          <pc:sldMk cId="348996407" sldId="317"/>
        </pc:sldMkLst>
        <pc:spChg chg="add mod">
          <ac:chgData name="岸 英二" userId="9cb4ff99c10f156c" providerId="LiveId" clId="{19F55C30-0F5C-4A41-B382-55B2220F80DC}" dt="2022-03-02T03:22:39.417" v="131" actId="1582"/>
          <ac:spMkLst>
            <pc:docMk/>
            <pc:sldMk cId="348996407" sldId="317"/>
            <ac:spMk id="2" creationId="{9A1289B0-FA7B-4419-B494-2647C0F1709B}"/>
          </ac:spMkLst>
        </pc:spChg>
        <pc:spChg chg="mod">
          <ac:chgData name="岸 英二" userId="9cb4ff99c10f156c" providerId="LiveId" clId="{19F55C30-0F5C-4A41-B382-55B2220F80DC}" dt="2022-03-03T03:36:50.803" v="11101" actId="20577"/>
          <ac:spMkLst>
            <pc:docMk/>
            <pc:sldMk cId="348996407" sldId="317"/>
            <ac:spMk id="9" creationId="{62310B08-F4EA-4973-ACAC-7100193D8E5E}"/>
          </ac:spMkLst>
        </pc:spChg>
        <pc:spChg chg="del">
          <ac:chgData name="岸 英二" userId="9cb4ff99c10f156c" providerId="LiveId" clId="{19F55C30-0F5C-4A41-B382-55B2220F80DC}" dt="2022-03-02T03:21:16.554" v="59" actId="21"/>
          <ac:spMkLst>
            <pc:docMk/>
            <pc:sldMk cId="348996407" sldId="317"/>
            <ac:spMk id="10" creationId="{B94283D6-2A4C-451C-9577-D450CB0800D5}"/>
          </ac:spMkLst>
        </pc:spChg>
      </pc:sldChg>
      <pc:sldChg chg="del">
        <pc:chgData name="岸 英二" userId="9cb4ff99c10f156c" providerId="LiveId" clId="{19F55C30-0F5C-4A41-B382-55B2220F80DC}" dt="2022-03-02T03:23:45.055" v="143" actId="2696"/>
        <pc:sldMkLst>
          <pc:docMk/>
          <pc:sldMk cId="1460000427" sldId="319"/>
        </pc:sldMkLst>
      </pc:sldChg>
      <pc:sldChg chg="del">
        <pc:chgData name="岸 英二" userId="9cb4ff99c10f156c" providerId="LiveId" clId="{19F55C30-0F5C-4A41-B382-55B2220F80DC}" dt="2022-03-02T03:23:34.712" v="138" actId="2696"/>
        <pc:sldMkLst>
          <pc:docMk/>
          <pc:sldMk cId="601476729" sldId="321"/>
        </pc:sldMkLst>
      </pc:sldChg>
      <pc:sldChg chg="del">
        <pc:chgData name="岸 英二" userId="9cb4ff99c10f156c" providerId="LiveId" clId="{19F55C30-0F5C-4A41-B382-55B2220F80DC}" dt="2022-03-02T03:23:38.519" v="140" actId="2696"/>
        <pc:sldMkLst>
          <pc:docMk/>
          <pc:sldMk cId="2272414906" sldId="322"/>
        </pc:sldMkLst>
      </pc:sldChg>
      <pc:sldChg chg="del">
        <pc:chgData name="岸 英二" userId="9cb4ff99c10f156c" providerId="LiveId" clId="{19F55C30-0F5C-4A41-B382-55B2220F80DC}" dt="2022-03-02T03:23:36.686" v="139" actId="2696"/>
        <pc:sldMkLst>
          <pc:docMk/>
          <pc:sldMk cId="1569115400" sldId="323"/>
        </pc:sldMkLst>
      </pc:sldChg>
      <pc:sldChg chg="del">
        <pc:chgData name="岸 英二" userId="9cb4ff99c10f156c" providerId="LiveId" clId="{19F55C30-0F5C-4A41-B382-55B2220F80DC}" dt="2022-03-02T03:23:40.595" v="141" actId="2696"/>
        <pc:sldMkLst>
          <pc:docMk/>
          <pc:sldMk cId="3767532778" sldId="324"/>
        </pc:sldMkLst>
      </pc:sldChg>
      <pc:sldChg chg="addSp delSp modSp mod">
        <pc:chgData name="岸 英二" userId="9cb4ff99c10f156c" providerId="LiveId" clId="{19F55C30-0F5C-4A41-B382-55B2220F80DC}" dt="2022-03-03T03:05:06.434" v="8193" actId="20577"/>
        <pc:sldMkLst>
          <pc:docMk/>
          <pc:sldMk cId="2782370346" sldId="327"/>
        </pc:sldMkLst>
        <pc:spChg chg="mod">
          <ac:chgData name="岸 英二" userId="9cb4ff99c10f156c" providerId="LiveId" clId="{19F55C30-0F5C-4A41-B382-55B2220F80DC}" dt="2022-03-02T06:02:11.877" v="2645" actId="1076"/>
          <ac:spMkLst>
            <pc:docMk/>
            <pc:sldMk cId="2782370346" sldId="327"/>
            <ac:spMk id="2" creationId="{5FD7619A-D2FE-44CA-8692-A9BC2A22CEED}"/>
          </ac:spMkLst>
        </pc:spChg>
        <pc:spChg chg="del">
          <ac:chgData name="岸 英二" userId="9cb4ff99c10f156c" providerId="LiveId" clId="{19F55C30-0F5C-4A41-B382-55B2220F80DC}" dt="2022-03-02T03:22:47.404" v="132" actId="21"/>
          <ac:spMkLst>
            <pc:docMk/>
            <pc:sldMk cId="2782370346" sldId="327"/>
            <ac:spMk id="3" creationId="{CE69F075-7A5B-47FE-B4AB-E1E5EDBEDEF5}"/>
          </ac:spMkLst>
        </pc:spChg>
        <pc:spChg chg="del">
          <ac:chgData name="岸 英二" userId="9cb4ff99c10f156c" providerId="LiveId" clId="{19F55C30-0F5C-4A41-B382-55B2220F80DC}" dt="2022-03-02T03:22:48.630" v="133" actId="21"/>
          <ac:spMkLst>
            <pc:docMk/>
            <pc:sldMk cId="2782370346" sldId="327"/>
            <ac:spMk id="4" creationId="{78459936-1967-4784-96A1-424DE219CA26}"/>
          </ac:spMkLst>
        </pc:spChg>
        <pc:spChg chg="del">
          <ac:chgData name="岸 英二" userId="9cb4ff99c10f156c" providerId="LiveId" clId="{19F55C30-0F5C-4A41-B382-55B2220F80DC}" dt="2022-03-02T03:22:55.473" v="136" actId="21"/>
          <ac:spMkLst>
            <pc:docMk/>
            <pc:sldMk cId="2782370346" sldId="327"/>
            <ac:spMk id="5" creationId="{FCA4DA49-0A99-4D54-BFD1-3C173D526D51}"/>
          </ac:spMkLst>
        </pc:spChg>
        <pc:spChg chg="del">
          <ac:chgData name="岸 英二" userId="9cb4ff99c10f156c" providerId="LiveId" clId="{19F55C30-0F5C-4A41-B382-55B2220F80DC}" dt="2022-03-02T03:22:55.473" v="136" actId="21"/>
          <ac:spMkLst>
            <pc:docMk/>
            <pc:sldMk cId="2782370346" sldId="327"/>
            <ac:spMk id="6" creationId="{DBE818EB-C775-4C25-BC0E-4AD00B4863F3}"/>
          </ac:spMkLst>
        </pc:spChg>
        <pc:spChg chg="del">
          <ac:chgData name="岸 英二" userId="9cb4ff99c10f156c" providerId="LiveId" clId="{19F55C30-0F5C-4A41-B382-55B2220F80DC}" dt="2022-03-02T03:22:55.473" v="136" actId="21"/>
          <ac:spMkLst>
            <pc:docMk/>
            <pc:sldMk cId="2782370346" sldId="327"/>
            <ac:spMk id="7" creationId="{4ABA29AD-AE4C-4E27-A968-422B14432D72}"/>
          </ac:spMkLst>
        </pc:spChg>
        <pc:spChg chg="del">
          <ac:chgData name="岸 英二" userId="9cb4ff99c10f156c" providerId="LiveId" clId="{19F55C30-0F5C-4A41-B382-55B2220F80DC}" dt="2022-03-02T03:22:55.473" v="136" actId="21"/>
          <ac:spMkLst>
            <pc:docMk/>
            <pc:sldMk cId="2782370346" sldId="327"/>
            <ac:spMk id="8" creationId="{4A8A5667-71FD-4DC2-908E-8D901EEBA5F7}"/>
          </ac:spMkLst>
        </pc:spChg>
        <pc:spChg chg="del">
          <ac:chgData name="岸 英二" userId="9cb4ff99c10f156c" providerId="LiveId" clId="{19F55C30-0F5C-4A41-B382-55B2220F80DC}" dt="2022-03-02T03:22:55.473" v="136" actId="21"/>
          <ac:spMkLst>
            <pc:docMk/>
            <pc:sldMk cId="2782370346" sldId="327"/>
            <ac:spMk id="9" creationId="{B5E5B405-54AB-46E0-AFA4-CC8459373498}"/>
          </ac:spMkLst>
        </pc:spChg>
        <pc:spChg chg="del">
          <ac:chgData name="岸 英二" userId="9cb4ff99c10f156c" providerId="LiveId" clId="{19F55C30-0F5C-4A41-B382-55B2220F80DC}" dt="2022-03-02T03:22:55.473" v="136" actId="21"/>
          <ac:spMkLst>
            <pc:docMk/>
            <pc:sldMk cId="2782370346" sldId="327"/>
            <ac:spMk id="10" creationId="{B281AAEC-F9EB-488B-B65C-C9D875217282}"/>
          </ac:spMkLst>
        </pc:spChg>
        <pc:spChg chg="del">
          <ac:chgData name="岸 英二" userId="9cb4ff99c10f156c" providerId="LiveId" clId="{19F55C30-0F5C-4A41-B382-55B2220F80DC}" dt="2022-03-02T03:22:55.473" v="136" actId="21"/>
          <ac:spMkLst>
            <pc:docMk/>
            <pc:sldMk cId="2782370346" sldId="327"/>
            <ac:spMk id="11" creationId="{6D2BF3B5-E4A3-4694-942A-11056415DC65}"/>
          </ac:spMkLst>
        </pc:spChg>
        <pc:spChg chg="del">
          <ac:chgData name="岸 英二" userId="9cb4ff99c10f156c" providerId="LiveId" clId="{19F55C30-0F5C-4A41-B382-55B2220F80DC}" dt="2022-03-02T03:22:55.473" v="136" actId="21"/>
          <ac:spMkLst>
            <pc:docMk/>
            <pc:sldMk cId="2782370346" sldId="327"/>
            <ac:spMk id="12" creationId="{C3577B10-A917-4EFC-B929-68FD5B854CF3}"/>
          </ac:spMkLst>
        </pc:spChg>
        <pc:spChg chg="del">
          <ac:chgData name="岸 英二" userId="9cb4ff99c10f156c" providerId="LiveId" clId="{19F55C30-0F5C-4A41-B382-55B2220F80DC}" dt="2022-03-02T03:22:55.473" v="136" actId="21"/>
          <ac:spMkLst>
            <pc:docMk/>
            <pc:sldMk cId="2782370346" sldId="327"/>
            <ac:spMk id="13" creationId="{6696CA7C-615E-43DE-8395-437A9C36DC1D}"/>
          </ac:spMkLst>
        </pc:spChg>
        <pc:spChg chg="del">
          <ac:chgData name="岸 英二" userId="9cb4ff99c10f156c" providerId="LiveId" clId="{19F55C30-0F5C-4A41-B382-55B2220F80DC}" dt="2022-03-02T03:22:55.473" v="136" actId="21"/>
          <ac:spMkLst>
            <pc:docMk/>
            <pc:sldMk cId="2782370346" sldId="327"/>
            <ac:spMk id="14" creationId="{2C49B656-6626-42E8-8B2E-A7C64B089378}"/>
          </ac:spMkLst>
        </pc:spChg>
        <pc:spChg chg="del">
          <ac:chgData name="岸 英二" userId="9cb4ff99c10f156c" providerId="LiveId" clId="{19F55C30-0F5C-4A41-B382-55B2220F80DC}" dt="2022-03-02T03:22:55.473" v="136" actId="21"/>
          <ac:spMkLst>
            <pc:docMk/>
            <pc:sldMk cId="2782370346" sldId="327"/>
            <ac:spMk id="15" creationId="{0E681091-FAA5-4C0B-99EA-8077989FE16B}"/>
          </ac:spMkLst>
        </pc:spChg>
        <pc:spChg chg="del">
          <ac:chgData name="岸 英二" userId="9cb4ff99c10f156c" providerId="LiveId" clId="{19F55C30-0F5C-4A41-B382-55B2220F80DC}" dt="2022-03-02T03:22:55.473" v="136" actId="21"/>
          <ac:spMkLst>
            <pc:docMk/>
            <pc:sldMk cId="2782370346" sldId="327"/>
            <ac:spMk id="16" creationId="{296224BD-F12A-444B-BDC6-1E9FFD353B63}"/>
          </ac:spMkLst>
        </pc:spChg>
        <pc:spChg chg="del">
          <ac:chgData name="岸 英二" userId="9cb4ff99c10f156c" providerId="LiveId" clId="{19F55C30-0F5C-4A41-B382-55B2220F80DC}" dt="2022-03-02T03:22:55.473" v="136" actId="21"/>
          <ac:spMkLst>
            <pc:docMk/>
            <pc:sldMk cId="2782370346" sldId="327"/>
            <ac:spMk id="17" creationId="{4544035C-4187-494C-95FD-73841C5792DB}"/>
          </ac:spMkLst>
        </pc:spChg>
        <pc:spChg chg="del">
          <ac:chgData name="岸 英二" userId="9cb4ff99c10f156c" providerId="LiveId" clId="{19F55C30-0F5C-4A41-B382-55B2220F80DC}" dt="2022-03-02T03:22:55.473" v="136" actId="21"/>
          <ac:spMkLst>
            <pc:docMk/>
            <pc:sldMk cId="2782370346" sldId="327"/>
            <ac:spMk id="18" creationId="{BCE84485-FBEC-41CA-A450-7412EF51B74A}"/>
          </ac:spMkLst>
        </pc:spChg>
        <pc:spChg chg="del">
          <ac:chgData name="岸 英二" userId="9cb4ff99c10f156c" providerId="LiveId" clId="{19F55C30-0F5C-4A41-B382-55B2220F80DC}" dt="2022-03-02T03:22:55.473" v="136" actId="21"/>
          <ac:spMkLst>
            <pc:docMk/>
            <pc:sldMk cId="2782370346" sldId="327"/>
            <ac:spMk id="19" creationId="{E29D2FED-AE2D-4597-AD67-FA9B3E9280F1}"/>
          </ac:spMkLst>
        </pc:spChg>
        <pc:spChg chg="add mod">
          <ac:chgData name="岸 英二" userId="9cb4ff99c10f156c" providerId="LiveId" clId="{19F55C30-0F5C-4A41-B382-55B2220F80DC}" dt="2022-03-03T03:04:52.591" v="8184" actId="1036"/>
          <ac:spMkLst>
            <pc:docMk/>
            <pc:sldMk cId="2782370346" sldId="327"/>
            <ac:spMk id="21" creationId="{276BB6CF-747F-4D21-B880-0A498F699168}"/>
          </ac:spMkLst>
        </pc:spChg>
        <pc:spChg chg="del">
          <ac:chgData name="岸 英二" userId="9cb4ff99c10f156c" providerId="LiveId" clId="{19F55C30-0F5C-4A41-B382-55B2220F80DC}" dt="2022-03-02T03:22:55.473" v="136" actId="21"/>
          <ac:spMkLst>
            <pc:docMk/>
            <pc:sldMk cId="2782370346" sldId="327"/>
            <ac:spMk id="22" creationId="{E611A709-AB6B-43ED-8935-99E1DD280FF5}"/>
          </ac:spMkLst>
        </pc:spChg>
        <pc:spChg chg="del">
          <ac:chgData name="岸 英二" userId="9cb4ff99c10f156c" providerId="LiveId" clId="{19F55C30-0F5C-4A41-B382-55B2220F80DC}" dt="2022-03-02T03:22:55.473" v="136" actId="21"/>
          <ac:spMkLst>
            <pc:docMk/>
            <pc:sldMk cId="2782370346" sldId="327"/>
            <ac:spMk id="25" creationId="{AFB3CF86-DA8E-4743-AAF9-5423917424CF}"/>
          </ac:spMkLst>
        </pc:spChg>
        <pc:spChg chg="del">
          <ac:chgData name="岸 英二" userId="9cb4ff99c10f156c" providerId="LiveId" clId="{19F55C30-0F5C-4A41-B382-55B2220F80DC}" dt="2022-03-02T03:22:55.473" v="136" actId="21"/>
          <ac:spMkLst>
            <pc:docMk/>
            <pc:sldMk cId="2782370346" sldId="327"/>
            <ac:spMk id="30" creationId="{9ED014DD-DAC5-445C-9621-E4954C624AFB}"/>
          </ac:spMkLst>
        </pc:spChg>
        <pc:spChg chg="del">
          <ac:chgData name="岸 英二" userId="9cb4ff99c10f156c" providerId="LiveId" clId="{19F55C30-0F5C-4A41-B382-55B2220F80DC}" dt="2022-03-02T03:22:55.473" v="136" actId="21"/>
          <ac:spMkLst>
            <pc:docMk/>
            <pc:sldMk cId="2782370346" sldId="327"/>
            <ac:spMk id="31" creationId="{A37BC2A8-AF49-4B02-9559-2F7B0ED8DE6C}"/>
          </ac:spMkLst>
        </pc:spChg>
        <pc:spChg chg="del">
          <ac:chgData name="岸 英二" userId="9cb4ff99c10f156c" providerId="LiveId" clId="{19F55C30-0F5C-4A41-B382-55B2220F80DC}" dt="2022-03-02T03:22:55.473" v="136" actId="21"/>
          <ac:spMkLst>
            <pc:docMk/>
            <pc:sldMk cId="2782370346" sldId="327"/>
            <ac:spMk id="33" creationId="{7FA61A1D-299F-46F0-97A3-CC3648CE5AA5}"/>
          </ac:spMkLst>
        </pc:spChg>
        <pc:spChg chg="del">
          <ac:chgData name="岸 英二" userId="9cb4ff99c10f156c" providerId="LiveId" clId="{19F55C30-0F5C-4A41-B382-55B2220F80DC}" dt="2022-03-02T03:23:02.803" v="137" actId="21"/>
          <ac:spMkLst>
            <pc:docMk/>
            <pc:sldMk cId="2782370346" sldId="327"/>
            <ac:spMk id="35" creationId="{7829B74D-3AE9-410C-97AA-10F5D6A7816B}"/>
          </ac:spMkLst>
        </pc:spChg>
        <pc:spChg chg="del">
          <ac:chgData name="岸 英二" userId="9cb4ff99c10f156c" providerId="LiveId" clId="{19F55C30-0F5C-4A41-B382-55B2220F80DC}" dt="2022-03-02T03:22:55.473" v="136" actId="21"/>
          <ac:spMkLst>
            <pc:docMk/>
            <pc:sldMk cId="2782370346" sldId="327"/>
            <ac:spMk id="36" creationId="{6BCEA4AE-FFB1-47E8-AFB9-003EF4380BEB}"/>
          </ac:spMkLst>
        </pc:spChg>
        <pc:spChg chg="del">
          <ac:chgData name="岸 英二" userId="9cb4ff99c10f156c" providerId="LiveId" clId="{19F55C30-0F5C-4A41-B382-55B2220F80DC}" dt="2022-03-02T03:22:55.473" v="136" actId="21"/>
          <ac:spMkLst>
            <pc:docMk/>
            <pc:sldMk cId="2782370346" sldId="327"/>
            <ac:spMk id="39" creationId="{CFA8874B-D06E-4394-AE5E-9AAB6CD00FDC}"/>
          </ac:spMkLst>
        </pc:spChg>
        <pc:spChg chg="del">
          <ac:chgData name="岸 英二" userId="9cb4ff99c10f156c" providerId="LiveId" clId="{19F55C30-0F5C-4A41-B382-55B2220F80DC}" dt="2022-03-02T03:22:55.473" v="136" actId="21"/>
          <ac:spMkLst>
            <pc:docMk/>
            <pc:sldMk cId="2782370346" sldId="327"/>
            <ac:spMk id="40" creationId="{B618867B-C010-4CFA-84DE-58D291A4E4D7}"/>
          </ac:spMkLst>
        </pc:spChg>
        <pc:spChg chg="del">
          <ac:chgData name="岸 英二" userId="9cb4ff99c10f156c" providerId="LiveId" clId="{19F55C30-0F5C-4A41-B382-55B2220F80DC}" dt="2022-03-02T03:22:55.473" v="136" actId="21"/>
          <ac:spMkLst>
            <pc:docMk/>
            <pc:sldMk cId="2782370346" sldId="327"/>
            <ac:spMk id="41" creationId="{937C7F8E-A70F-4C79-A1DE-E910B260E8C0}"/>
          </ac:spMkLst>
        </pc:spChg>
        <pc:spChg chg="del">
          <ac:chgData name="岸 英二" userId="9cb4ff99c10f156c" providerId="LiveId" clId="{19F55C30-0F5C-4A41-B382-55B2220F80DC}" dt="2022-03-02T03:22:55.473" v="136" actId="21"/>
          <ac:spMkLst>
            <pc:docMk/>
            <pc:sldMk cId="2782370346" sldId="327"/>
            <ac:spMk id="44" creationId="{924A398F-9841-424A-98DD-AD76E15B0FF1}"/>
          </ac:spMkLst>
        </pc:spChg>
        <pc:spChg chg="del">
          <ac:chgData name="岸 英二" userId="9cb4ff99c10f156c" providerId="LiveId" clId="{19F55C30-0F5C-4A41-B382-55B2220F80DC}" dt="2022-03-02T03:22:55.473" v="136" actId="21"/>
          <ac:spMkLst>
            <pc:docMk/>
            <pc:sldMk cId="2782370346" sldId="327"/>
            <ac:spMk id="46" creationId="{90392603-406A-48BE-9CE1-7F2A1873163D}"/>
          </ac:spMkLst>
        </pc:spChg>
        <pc:spChg chg="del">
          <ac:chgData name="岸 英二" userId="9cb4ff99c10f156c" providerId="LiveId" clId="{19F55C30-0F5C-4A41-B382-55B2220F80DC}" dt="2022-03-02T03:22:55.473" v="136" actId="21"/>
          <ac:spMkLst>
            <pc:docMk/>
            <pc:sldMk cId="2782370346" sldId="327"/>
            <ac:spMk id="47" creationId="{A962F1EF-B4AB-476B-A0E2-D6775C27B799}"/>
          </ac:spMkLst>
        </pc:spChg>
        <pc:spChg chg="del">
          <ac:chgData name="岸 英二" userId="9cb4ff99c10f156c" providerId="LiveId" clId="{19F55C30-0F5C-4A41-B382-55B2220F80DC}" dt="2022-03-02T03:22:55.473" v="136" actId="21"/>
          <ac:spMkLst>
            <pc:docMk/>
            <pc:sldMk cId="2782370346" sldId="327"/>
            <ac:spMk id="48" creationId="{D6ECC8BE-2CFC-44F2-A917-E16D3F5C26E0}"/>
          </ac:spMkLst>
        </pc:spChg>
        <pc:spChg chg="del">
          <ac:chgData name="岸 英二" userId="9cb4ff99c10f156c" providerId="LiveId" clId="{19F55C30-0F5C-4A41-B382-55B2220F80DC}" dt="2022-03-02T03:22:55.473" v="136" actId="21"/>
          <ac:spMkLst>
            <pc:docMk/>
            <pc:sldMk cId="2782370346" sldId="327"/>
            <ac:spMk id="50" creationId="{0E4CEBED-CE03-40A1-B955-EDEBE3E2A012}"/>
          </ac:spMkLst>
        </pc:spChg>
        <pc:spChg chg="del">
          <ac:chgData name="岸 英二" userId="9cb4ff99c10f156c" providerId="LiveId" clId="{19F55C30-0F5C-4A41-B382-55B2220F80DC}" dt="2022-03-02T03:22:55.473" v="136" actId="21"/>
          <ac:spMkLst>
            <pc:docMk/>
            <pc:sldMk cId="2782370346" sldId="327"/>
            <ac:spMk id="52" creationId="{D9A4783A-7E5C-4723-9962-40D5F2E9BF74}"/>
          </ac:spMkLst>
        </pc:spChg>
        <pc:spChg chg="del">
          <ac:chgData name="岸 英二" userId="9cb4ff99c10f156c" providerId="LiveId" clId="{19F55C30-0F5C-4A41-B382-55B2220F80DC}" dt="2022-03-02T03:22:55.473" v="136" actId="21"/>
          <ac:spMkLst>
            <pc:docMk/>
            <pc:sldMk cId="2782370346" sldId="327"/>
            <ac:spMk id="54" creationId="{E0DD757F-AD2A-478D-89BA-21365E277BD5}"/>
          </ac:spMkLst>
        </pc:spChg>
        <pc:spChg chg="del">
          <ac:chgData name="岸 英二" userId="9cb4ff99c10f156c" providerId="LiveId" clId="{19F55C30-0F5C-4A41-B382-55B2220F80DC}" dt="2022-03-02T03:22:55.473" v="136" actId="21"/>
          <ac:spMkLst>
            <pc:docMk/>
            <pc:sldMk cId="2782370346" sldId="327"/>
            <ac:spMk id="55" creationId="{2CE68404-B335-4B6B-979A-6EF601CB654F}"/>
          </ac:spMkLst>
        </pc:spChg>
        <pc:spChg chg="del">
          <ac:chgData name="岸 英二" userId="9cb4ff99c10f156c" providerId="LiveId" clId="{19F55C30-0F5C-4A41-B382-55B2220F80DC}" dt="2022-03-02T03:22:50.876" v="135" actId="21"/>
          <ac:spMkLst>
            <pc:docMk/>
            <pc:sldMk cId="2782370346" sldId="327"/>
            <ac:spMk id="58" creationId="{F99EB00D-B8C6-4626-A9E1-241EF171018C}"/>
          </ac:spMkLst>
        </pc:spChg>
        <pc:spChg chg="add mod">
          <ac:chgData name="岸 英二" userId="9cb4ff99c10f156c" providerId="LiveId" clId="{19F55C30-0F5C-4A41-B382-55B2220F80DC}" dt="2022-03-03T03:04:52.591" v="8184" actId="1036"/>
          <ac:spMkLst>
            <pc:docMk/>
            <pc:sldMk cId="2782370346" sldId="327"/>
            <ac:spMk id="59" creationId="{F72F2E37-73E1-4EC9-A6CD-3762F93679F5}"/>
          </ac:spMkLst>
        </pc:spChg>
        <pc:spChg chg="del">
          <ac:chgData name="岸 英二" userId="9cb4ff99c10f156c" providerId="LiveId" clId="{19F55C30-0F5C-4A41-B382-55B2220F80DC}" dt="2022-03-02T03:22:50.084" v="134" actId="21"/>
          <ac:spMkLst>
            <pc:docMk/>
            <pc:sldMk cId="2782370346" sldId="327"/>
            <ac:spMk id="60" creationId="{098F2F5D-E351-49E4-BFB2-B0CAB1C7A410}"/>
          </ac:spMkLst>
        </pc:spChg>
        <pc:spChg chg="add del mod">
          <ac:chgData name="岸 英二" userId="9cb4ff99c10f156c" providerId="LiveId" clId="{19F55C30-0F5C-4A41-B382-55B2220F80DC}" dt="2022-03-03T03:04:52.591" v="8184" actId="1036"/>
          <ac:spMkLst>
            <pc:docMk/>
            <pc:sldMk cId="2782370346" sldId="327"/>
            <ac:spMk id="61" creationId="{A975B144-AB6D-4CEF-A179-90D469C518D9}"/>
          </ac:spMkLst>
        </pc:spChg>
        <pc:spChg chg="add del mod">
          <ac:chgData name="岸 英二" userId="9cb4ff99c10f156c" providerId="LiveId" clId="{19F55C30-0F5C-4A41-B382-55B2220F80DC}" dt="2022-03-02T06:07:04.746" v="3019" actId="21"/>
          <ac:spMkLst>
            <pc:docMk/>
            <pc:sldMk cId="2782370346" sldId="327"/>
            <ac:spMk id="62" creationId="{E218FA8D-5FE1-44E4-8904-2EE2CB253283}"/>
          </ac:spMkLst>
        </pc:spChg>
        <pc:spChg chg="add mod">
          <ac:chgData name="岸 英二" userId="9cb4ff99c10f156c" providerId="LiveId" clId="{19F55C30-0F5C-4A41-B382-55B2220F80DC}" dt="2022-03-03T03:04:52.591" v="8184" actId="1036"/>
          <ac:spMkLst>
            <pc:docMk/>
            <pc:sldMk cId="2782370346" sldId="327"/>
            <ac:spMk id="63" creationId="{4477E924-C5ED-40B8-B895-58FDE6C84AE6}"/>
          </ac:spMkLst>
        </pc:spChg>
        <pc:spChg chg="add mod">
          <ac:chgData name="岸 英二" userId="9cb4ff99c10f156c" providerId="LiveId" clId="{19F55C30-0F5C-4A41-B382-55B2220F80DC}" dt="2022-03-03T03:04:52.591" v="8184" actId="1036"/>
          <ac:spMkLst>
            <pc:docMk/>
            <pc:sldMk cId="2782370346" sldId="327"/>
            <ac:spMk id="65" creationId="{2B767F93-E980-48A9-81D9-6BC1BFA21DA4}"/>
          </ac:spMkLst>
        </pc:spChg>
        <pc:spChg chg="add mod">
          <ac:chgData name="岸 英二" userId="9cb4ff99c10f156c" providerId="LiveId" clId="{19F55C30-0F5C-4A41-B382-55B2220F80DC}" dt="2022-03-03T03:04:52.591" v="8184" actId="1036"/>
          <ac:spMkLst>
            <pc:docMk/>
            <pc:sldMk cId="2782370346" sldId="327"/>
            <ac:spMk id="67" creationId="{E2CBF148-7E6E-4118-A795-651626E92103}"/>
          </ac:spMkLst>
        </pc:spChg>
        <pc:spChg chg="add del mod">
          <ac:chgData name="岸 英二" userId="9cb4ff99c10f156c" providerId="LiveId" clId="{19F55C30-0F5C-4A41-B382-55B2220F80DC}" dt="2022-03-02T06:07:04.746" v="3019" actId="21"/>
          <ac:spMkLst>
            <pc:docMk/>
            <pc:sldMk cId="2782370346" sldId="327"/>
            <ac:spMk id="69" creationId="{EC87285F-8320-4BFD-8E66-E59CFF6EC36D}"/>
          </ac:spMkLst>
        </pc:spChg>
        <pc:spChg chg="add del mod">
          <ac:chgData name="岸 英二" userId="9cb4ff99c10f156c" providerId="LiveId" clId="{19F55C30-0F5C-4A41-B382-55B2220F80DC}" dt="2022-03-02T04:21:50.717" v="783" actId="21"/>
          <ac:spMkLst>
            <pc:docMk/>
            <pc:sldMk cId="2782370346" sldId="327"/>
            <ac:spMk id="70" creationId="{9ED37C3C-1A04-4B58-AA55-28A63E4A4216}"/>
          </ac:spMkLst>
        </pc:spChg>
        <pc:spChg chg="add del mod">
          <ac:chgData name="岸 英二" userId="9cb4ff99c10f156c" providerId="LiveId" clId="{19F55C30-0F5C-4A41-B382-55B2220F80DC}" dt="2022-03-03T03:04:52.591" v="8184" actId="1036"/>
          <ac:spMkLst>
            <pc:docMk/>
            <pc:sldMk cId="2782370346" sldId="327"/>
            <ac:spMk id="71" creationId="{7967B703-0A5D-4332-B23B-B71538ACF2EF}"/>
          </ac:spMkLst>
        </pc:spChg>
        <pc:spChg chg="add del mod">
          <ac:chgData name="岸 英二" userId="9cb4ff99c10f156c" providerId="LiveId" clId="{19F55C30-0F5C-4A41-B382-55B2220F80DC}" dt="2022-03-02T06:07:04.746" v="3019" actId="21"/>
          <ac:spMkLst>
            <pc:docMk/>
            <pc:sldMk cId="2782370346" sldId="327"/>
            <ac:spMk id="72" creationId="{6C35CEE2-4342-45CF-9818-0054F07FDC16}"/>
          </ac:spMkLst>
        </pc:spChg>
        <pc:spChg chg="add del mod">
          <ac:chgData name="岸 英二" userId="9cb4ff99c10f156c" providerId="LiveId" clId="{19F55C30-0F5C-4A41-B382-55B2220F80DC}" dt="2022-03-02T06:07:04.746" v="3019" actId="21"/>
          <ac:spMkLst>
            <pc:docMk/>
            <pc:sldMk cId="2782370346" sldId="327"/>
            <ac:spMk id="73" creationId="{0440A772-DAC8-4B5D-A521-3969B3E41A09}"/>
          </ac:spMkLst>
        </pc:spChg>
        <pc:spChg chg="add del mod">
          <ac:chgData name="岸 英二" userId="9cb4ff99c10f156c" providerId="LiveId" clId="{19F55C30-0F5C-4A41-B382-55B2220F80DC}" dt="2022-03-02T06:07:04.746" v="3019" actId="21"/>
          <ac:spMkLst>
            <pc:docMk/>
            <pc:sldMk cId="2782370346" sldId="327"/>
            <ac:spMk id="74" creationId="{5D46F1F1-BB5B-43EE-BD65-9D621142DF6F}"/>
          </ac:spMkLst>
        </pc:spChg>
        <pc:spChg chg="add del mod">
          <ac:chgData name="岸 英二" userId="9cb4ff99c10f156c" providerId="LiveId" clId="{19F55C30-0F5C-4A41-B382-55B2220F80DC}" dt="2022-03-02T05:41:36.578" v="1843" actId="21"/>
          <ac:spMkLst>
            <pc:docMk/>
            <pc:sldMk cId="2782370346" sldId="327"/>
            <ac:spMk id="75" creationId="{300B540D-C818-4DCB-BA0A-A34EA04C68B3}"/>
          </ac:spMkLst>
        </pc:spChg>
        <pc:spChg chg="add del mod">
          <ac:chgData name="岸 英二" userId="9cb4ff99c10f156c" providerId="LiveId" clId="{19F55C30-0F5C-4A41-B382-55B2220F80DC}" dt="2022-03-02T06:07:04.746" v="3019" actId="21"/>
          <ac:spMkLst>
            <pc:docMk/>
            <pc:sldMk cId="2782370346" sldId="327"/>
            <ac:spMk id="76" creationId="{4281A660-37BD-4B9C-A196-955F745AD380}"/>
          </ac:spMkLst>
        </pc:spChg>
        <pc:spChg chg="add del mod">
          <ac:chgData name="岸 英二" userId="9cb4ff99c10f156c" providerId="LiveId" clId="{19F55C30-0F5C-4A41-B382-55B2220F80DC}" dt="2022-03-02T05:40:59.745" v="1813"/>
          <ac:spMkLst>
            <pc:docMk/>
            <pc:sldMk cId="2782370346" sldId="327"/>
            <ac:spMk id="77" creationId="{413124E6-6844-4E3E-A5C4-0A1786DE055F}"/>
          </ac:spMkLst>
        </pc:spChg>
        <pc:spChg chg="add del mod">
          <ac:chgData name="岸 英二" userId="9cb4ff99c10f156c" providerId="LiveId" clId="{19F55C30-0F5C-4A41-B382-55B2220F80DC}" dt="2022-03-02T06:07:04.746" v="3019" actId="21"/>
          <ac:spMkLst>
            <pc:docMk/>
            <pc:sldMk cId="2782370346" sldId="327"/>
            <ac:spMk id="78" creationId="{0DFFF7EE-2EB1-4E29-996C-7E434454CDC0}"/>
          </ac:spMkLst>
        </pc:spChg>
        <pc:spChg chg="add del mod">
          <ac:chgData name="岸 英二" userId="9cb4ff99c10f156c" providerId="LiveId" clId="{19F55C30-0F5C-4A41-B382-55B2220F80DC}" dt="2022-03-02T06:07:04.746" v="3019" actId="21"/>
          <ac:spMkLst>
            <pc:docMk/>
            <pc:sldMk cId="2782370346" sldId="327"/>
            <ac:spMk id="79" creationId="{3C9DFEC5-7A22-4521-AB75-483B31356CD4}"/>
          </ac:spMkLst>
        </pc:spChg>
        <pc:spChg chg="add del mod">
          <ac:chgData name="岸 英二" userId="9cb4ff99c10f156c" providerId="LiveId" clId="{19F55C30-0F5C-4A41-B382-55B2220F80DC}" dt="2022-03-02T05:43:26.759" v="1970" actId="21"/>
          <ac:spMkLst>
            <pc:docMk/>
            <pc:sldMk cId="2782370346" sldId="327"/>
            <ac:spMk id="80" creationId="{3BE8C563-D4AF-4901-9630-C3C40F913C71}"/>
          </ac:spMkLst>
        </pc:spChg>
        <pc:spChg chg="add del mod">
          <ac:chgData name="岸 英二" userId="9cb4ff99c10f156c" providerId="LiveId" clId="{19F55C30-0F5C-4A41-B382-55B2220F80DC}" dt="2022-03-02T05:44:52.554" v="2010" actId="21"/>
          <ac:spMkLst>
            <pc:docMk/>
            <pc:sldMk cId="2782370346" sldId="327"/>
            <ac:spMk id="81" creationId="{A3EC7198-980F-401B-9EF2-15639CF8F8B7}"/>
          </ac:spMkLst>
        </pc:spChg>
        <pc:spChg chg="add mod">
          <ac:chgData name="岸 英二" userId="9cb4ff99c10f156c" providerId="LiveId" clId="{19F55C30-0F5C-4A41-B382-55B2220F80DC}" dt="2022-03-03T01:47:31.183" v="5676" actId="1036"/>
          <ac:spMkLst>
            <pc:docMk/>
            <pc:sldMk cId="2782370346" sldId="327"/>
            <ac:spMk id="82" creationId="{F273F28D-F1F3-4D89-B6B8-4216165728BF}"/>
          </ac:spMkLst>
        </pc:spChg>
        <pc:spChg chg="add mod">
          <ac:chgData name="岸 英二" userId="9cb4ff99c10f156c" providerId="LiveId" clId="{19F55C30-0F5C-4A41-B382-55B2220F80DC}" dt="2022-03-03T02:19:13.800" v="6520" actId="20577"/>
          <ac:spMkLst>
            <pc:docMk/>
            <pc:sldMk cId="2782370346" sldId="327"/>
            <ac:spMk id="83" creationId="{48C17805-F00C-432F-9E69-4DE90F22E998}"/>
          </ac:spMkLst>
        </pc:spChg>
        <pc:spChg chg="add mod">
          <ac:chgData name="岸 英二" userId="9cb4ff99c10f156c" providerId="LiveId" clId="{19F55C30-0F5C-4A41-B382-55B2220F80DC}" dt="2022-03-03T01:47:37.553" v="5677" actId="1036"/>
          <ac:spMkLst>
            <pc:docMk/>
            <pc:sldMk cId="2782370346" sldId="327"/>
            <ac:spMk id="84" creationId="{1E615E18-51DB-4167-8F03-05F4C7CD5760}"/>
          </ac:spMkLst>
        </pc:spChg>
        <pc:spChg chg="add mod">
          <ac:chgData name="岸 英二" userId="9cb4ff99c10f156c" providerId="LiveId" clId="{19F55C30-0F5C-4A41-B382-55B2220F80DC}" dt="2022-03-03T03:05:06.434" v="8193" actId="20577"/>
          <ac:spMkLst>
            <pc:docMk/>
            <pc:sldMk cId="2782370346" sldId="327"/>
            <ac:spMk id="85" creationId="{B51CA477-EB6F-4413-9F7C-0934F1631DCE}"/>
          </ac:spMkLst>
        </pc:spChg>
        <pc:spChg chg="add del mod">
          <ac:chgData name="岸 英二" userId="9cb4ff99c10f156c" providerId="LiveId" clId="{19F55C30-0F5C-4A41-B382-55B2220F80DC}" dt="2022-03-03T01:03:11.598" v="5497" actId="478"/>
          <ac:spMkLst>
            <pc:docMk/>
            <pc:sldMk cId="2782370346" sldId="327"/>
            <ac:spMk id="86" creationId="{2113C962-AA23-481E-841F-E34FD48AE716}"/>
          </ac:spMkLst>
        </pc:spChg>
        <pc:spChg chg="add del mod">
          <ac:chgData name="岸 英二" userId="9cb4ff99c10f156c" providerId="LiveId" clId="{19F55C30-0F5C-4A41-B382-55B2220F80DC}" dt="2022-03-02T08:42:55.301" v="3873" actId="21"/>
          <ac:spMkLst>
            <pc:docMk/>
            <pc:sldMk cId="2782370346" sldId="327"/>
            <ac:spMk id="87" creationId="{D694F3DD-9460-42AD-ABFC-0FBF4E724C68}"/>
          </ac:spMkLst>
        </pc:spChg>
        <pc:spChg chg="add del mod">
          <ac:chgData name="岸 英二" userId="9cb4ff99c10f156c" providerId="LiveId" clId="{19F55C30-0F5C-4A41-B382-55B2220F80DC}" dt="2022-03-03T01:03:18.973" v="5499" actId="21"/>
          <ac:spMkLst>
            <pc:docMk/>
            <pc:sldMk cId="2782370346" sldId="327"/>
            <ac:spMk id="89" creationId="{A4379021-2AA9-498A-8911-2EB34F86C236}"/>
          </ac:spMkLst>
        </pc:spChg>
        <pc:spChg chg="add mod">
          <ac:chgData name="岸 英二" userId="9cb4ff99c10f156c" providerId="LiveId" clId="{19F55C30-0F5C-4A41-B382-55B2220F80DC}" dt="2022-03-03T01:40:17.802" v="5639" actId="115"/>
          <ac:spMkLst>
            <pc:docMk/>
            <pc:sldMk cId="2782370346" sldId="327"/>
            <ac:spMk id="90" creationId="{970291DD-EFFC-4469-B6BB-788F6A081030}"/>
          </ac:spMkLst>
        </pc:spChg>
        <pc:spChg chg="add mod">
          <ac:chgData name="岸 英二" userId="9cb4ff99c10f156c" providerId="LiveId" clId="{19F55C30-0F5C-4A41-B382-55B2220F80DC}" dt="2022-03-03T03:04:52.591" v="8184" actId="1036"/>
          <ac:spMkLst>
            <pc:docMk/>
            <pc:sldMk cId="2782370346" sldId="327"/>
            <ac:spMk id="91" creationId="{273DBF62-B610-4CB8-BBE1-B9A1FF7C9C1E}"/>
          </ac:spMkLst>
        </pc:spChg>
        <pc:spChg chg="add mod">
          <ac:chgData name="岸 英二" userId="9cb4ff99c10f156c" providerId="LiveId" clId="{19F55C30-0F5C-4A41-B382-55B2220F80DC}" dt="2022-03-03T03:04:52.591" v="8184" actId="1036"/>
          <ac:spMkLst>
            <pc:docMk/>
            <pc:sldMk cId="2782370346" sldId="327"/>
            <ac:spMk id="92" creationId="{7021D4AE-A93A-4659-A1F7-FF51C1468133}"/>
          </ac:spMkLst>
        </pc:spChg>
        <pc:spChg chg="add mod">
          <ac:chgData name="岸 英二" userId="9cb4ff99c10f156c" providerId="LiveId" clId="{19F55C30-0F5C-4A41-B382-55B2220F80DC}" dt="2022-03-03T03:04:52.591" v="8184" actId="1036"/>
          <ac:spMkLst>
            <pc:docMk/>
            <pc:sldMk cId="2782370346" sldId="327"/>
            <ac:spMk id="93" creationId="{1016BF5E-A3E7-4E5D-BECC-4AAFC2180747}"/>
          </ac:spMkLst>
        </pc:spChg>
        <pc:spChg chg="add mod">
          <ac:chgData name="岸 英二" userId="9cb4ff99c10f156c" providerId="LiveId" clId="{19F55C30-0F5C-4A41-B382-55B2220F80DC}" dt="2022-03-03T03:04:52.591" v="8184" actId="1036"/>
          <ac:spMkLst>
            <pc:docMk/>
            <pc:sldMk cId="2782370346" sldId="327"/>
            <ac:spMk id="94" creationId="{9DD8E05F-1792-424C-AC33-DF5A1E1235E2}"/>
          </ac:spMkLst>
        </pc:spChg>
        <pc:spChg chg="add mod">
          <ac:chgData name="岸 英二" userId="9cb4ff99c10f156c" providerId="LiveId" clId="{19F55C30-0F5C-4A41-B382-55B2220F80DC}" dt="2022-03-03T03:04:52.591" v="8184" actId="1036"/>
          <ac:spMkLst>
            <pc:docMk/>
            <pc:sldMk cId="2782370346" sldId="327"/>
            <ac:spMk id="95" creationId="{94BDD7BC-4858-416F-B6B9-41292EABCCDE}"/>
          </ac:spMkLst>
        </pc:spChg>
        <pc:spChg chg="add mod">
          <ac:chgData name="岸 英二" userId="9cb4ff99c10f156c" providerId="LiveId" clId="{19F55C30-0F5C-4A41-B382-55B2220F80DC}" dt="2022-03-03T03:04:52.591" v="8184" actId="1036"/>
          <ac:spMkLst>
            <pc:docMk/>
            <pc:sldMk cId="2782370346" sldId="327"/>
            <ac:spMk id="96" creationId="{0FD71307-B0C8-4FB2-8931-DD2CA45A3C15}"/>
          </ac:spMkLst>
        </pc:spChg>
        <pc:spChg chg="add mod">
          <ac:chgData name="岸 英二" userId="9cb4ff99c10f156c" providerId="LiveId" clId="{19F55C30-0F5C-4A41-B382-55B2220F80DC}" dt="2022-03-03T03:04:52.591" v="8184" actId="1036"/>
          <ac:spMkLst>
            <pc:docMk/>
            <pc:sldMk cId="2782370346" sldId="327"/>
            <ac:spMk id="97" creationId="{AE043AAC-0F2A-4C29-8E82-C203D934CAD6}"/>
          </ac:spMkLst>
        </pc:spChg>
        <pc:spChg chg="add mod">
          <ac:chgData name="岸 英二" userId="9cb4ff99c10f156c" providerId="LiveId" clId="{19F55C30-0F5C-4A41-B382-55B2220F80DC}" dt="2022-03-03T03:04:52.591" v="8184" actId="1036"/>
          <ac:spMkLst>
            <pc:docMk/>
            <pc:sldMk cId="2782370346" sldId="327"/>
            <ac:spMk id="98" creationId="{C2F3C408-4D70-49E2-AB3A-B7A3CE1CAA01}"/>
          </ac:spMkLst>
        </pc:spChg>
        <pc:spChg chg="add mod">
          <ac:chgData name="岸 英二" userId="9cb4ff99c10f156c" providerId="LiveId" clId="{19F55C30-0F5C-4A41-B382-55B2220F80DC}" dt="2022-03-03T03:04:52.591" v="8184" actId="1036"/>
          <ac:spMkLst>
            <pc:docMk/>
            <pc:sldMk cId="2782370346" sldId="327"/>
            <ac:spMk id="99" creationId="{CAB8DB49-B099-423E-A439-02A336088EB3}"/>
          </ac:spMkLst>
        </pc:spChg>
        <pc:graphicFrameChg chg="add del mod modGraphic">
          <ac:chgData name="岸 英二" userId="9cb4ff99c10f156c" providerId="LiveId" clId="{19F55C30-0F5C-4A41-B382-55B2220F80DC}" dt="2022-03-03T01:03:13.640" v="5498" actId="478"/>
          <ac:graphicFrameMkLst>
            <pc:docMk/>
            <pc:sldMk cId="2782370346" sldId="327"/>
            <ac:graphicFrameMk id="88" creationId="{47F0F473-0EEF-4BCC-BD92-70169528C034}"/>
          </ac:graphicFrameMkLst>
        </pc:graphicFrameChg>
        <pc:picChg chg="del">
          <ac:chgData name="岸 英二" userId="9cb4ff99c10f156c" providerId="LiveId" clId="{19F55C30-0F5C-4A41-B382-55B2220F80DC}" dt="2022-03-02T03:22:55.473" v="136" actId="21"/>
          <ac:picMkLst>
            <pc:docMk/>
            <pc:sldMk cId="2782370346" sldId="327"/>
            <ac:picMk id="20" creationId="{6A004EE8-87DB-4FC1-B808-83901D3492D8}"/>
          </ac:picMkLst>
        </pc:picChg>
        <pc:picChg chg="del">
          <ac:chgData name="岸 英二" userId="9cb4ff99c10f156c" providerId="LiveId" clId="{19F55C30-0F5C-4A41-B382-55B2220F80DC}" dt="2022-03-02T03:22:55.473" v="136" actId="21"/>
          <ac:picMkLst>
            <pc:docMk/>
            <pc:sldMk cId="2782370346" sldId="327"/>
            <ac:picMk id="23" creationId="{A3AB4397-F0DF-4EF7-82B8-6F3D542A6A59}"/>
          </ac:picMkLst>
        </pc:picChg>
        <pc:picChg chg="del">
          <ac:chgData name="岸 英二" userId="9cb4ff99c10f156c" providerId="LiveId" clId="{19F55C30-0F5C-4A41-B382-55B2220F80DC}" dt="2022-03-02T03:22:55.473" v="136" actId="21"/>
          <ac:picMkLst>
            <pc:docMk/>
            <pc:sldMk cId="2782370346" sldId="327"/>
            <ac:picMk id="24" creationId="{0CA012E0-9540-41F2-9CD2-1C663AE6B77E}"/>
          </ac:picMkLst>
        </pc:picChg>
        <pc:picChg chg="del">
          <ac:chgData name="岸 英二" userId="9cb4ff99c10f156c" providerId="LiveId" clId="{19F55C30-0F5C-4A41-B382-55B2220F80DC}" dt="2022-03-02T03:22:55.473" v="136" actId="21"/>
          <ac:picMkLst>
            <pc:docMk/>
            <pc:sldMk cId="2782370346" sldId="327"/>
            <ac:picMk id="26" creationId="{0608B801-5F24-44B2-8236-E1E81AFE974A}"/>
          </ac:picMkLst>
        </pc:picChg>
        <pc:picChg chg="del">
          <ac:chgData name="岸 英二" userId="9cb4ff99c10f156c" providerId="LiveId" clId="{19F55C30-0F5C-4A41-B382-55B2220F80DC}" dt="2022-03-02T03:22:55.473" v="136" actId="21"/>
          <ac:picMkLst>
            <pc:docMk/>
            <pc:sldMk cId="2782370346" sldId="327"/>
            <ac:picMk id="27" creationId="{9DD73AE6-3D54-46EB-B336-24F8BA22DDD2}"/>
          </ac:picMkLst>
        </pc:picChg>
        <pc:picChg chg="del">
          <ac:chgData name="岸 英二" userId="9cb4ff99c10f156c" providerId="LiveId" clId="{19F55C30-0F5C-4A41-B382-55B2220F80DC}" dt="2022-03-02T03:22:55.473" v="136" actId="21"/>
          <ac:picMkLst>
            <pc:docMk/>
            <pc:sldMk cId="2782370346" sldId="327"/>
            <ac:picMk id="28" creationId="{654DEEC0-F5E6-4AF5-A23D-854D00A086F8}"/>
          </ac:picMkLst>
        </pc:picChg>
        <pc:picChg chg="del">
          <ac:chgData name="岸 英二" userId="9cb4ff99c10f156c" providerId="LiveId" clId="{19F55C30-0F5C-4A41-B382-55B2220F80DC}" dt="2022-03-02T03:22:55.473" v="136" actId="21"/>
          <ac:picMkLst>
            <pc:docMk/>
            <pc:sldMk cId="2782370346" sldId="327"/>
            <ac:picMk id="29" creationId="{03FEE15D-1DC5-444C-804E-526FCAA9FD82}"/>
          </ac:picMkLst>
        </pc:picChg>
        <pc:picChg chg="del">
          <ac:chgData name="岸 英二" userId="9cb4ff99c10f156c" providerId="LiveId" clId="{19F55C30-0F5C-4A41-B382-55B2220F80DC}" dt="2022-03-02T03:22:55.473" v="136" actId="21"/>
          <ac:picMkLst>
            <pc:docMk/>
            <pc:sldMk cId="2782370346" sldId="327"/>
            <ac:picMk id="32" creationId="{2774CEA2-1179-48DF-89EF-776A87873A73}"/>
          </ac:picMkLst>
        </pc:picChg>
        <pc:picChg chg="del">
          <ac:chgData name="岸 英二" userId="9cb4ff99c10f156c" providerId="LiveId" clId="{19F55C30-0F5C-4A41-B382-55B2220F80DC}" dt="2022-03-02T03:22:55.473" v="136" actId="21"/>
          <ac:picMkLst>
            <pc:docMk/>
            <pc:sldMk cId="2782370346" sldId="327"/>
            <ac:picMk id="34" creationId="{A2298F37-8C5F-4D58-A324-C6284D611E29}"/>
          </ac:picMkLst>
        </pc:picChg>
        <pc:picChg chg="del">
          <ac:chgData name="岸 英二" userId="9cb4ff99c10f156c" providerId="LiveId" clId="{19F55C30-0F5C-4A41-B382-55B2220F80DC}" dt="2022-03-02T03:22:55.473" v="136" actId="21"/>
          <ac:picMkLst>
            <pc:docMk/>
            <pc:sldMk cId="2782370346" sldId="327"/>
            <ac:picMk id="37" creationId="{A2387230-6A7F-426F-BBF9-9D474F7B64FE}"/>
          </ac:picMkLst>
        </pc:picChg>
        <pc:picChg chg="del">
          <ac:chgData name="岸 英二" userId="9cb4ff99c10f156c" providerId="LiveId" clId="{19F55C30-0F5C-4A41-B382-55B2220F80DC}" dt="2022-03-02T03:22:55.473" v="136" actId="21"/>
          <ac:picMkLst>
            <pc:docMk/>
            <pc:sldMk cId="2782370346" sldId="327"/>
            <ac:picMk id="38" creationId="{782573EF-D32B-4055-A380-F86DC5C86720}"/>
          </ac:picMkLst>
        </pc:picChg>
        <pc:picChg chg="del">
          <ac:chgData name="岸 英二" userId="9cb4ff99c10f156c" providerId="LiveId" clId="{19F55C30-0F5C-4A41-B382-55B2220F80DC}" dt="2022-03-02T03:22:55.473" v="136" actId="21"/>
          <ac:picMkLst>
            <pc:docMk/>
            <pc:sldMk cId="2782370346" sldId="327"/>
            <ac:picMk id="42" creationId="{814A1CEF-CAA3-495C-A119-DA4AB4A4A244}"/>
          </ac:picMkLst>
        </pc:picChg>
        <pc:picChg chg="del">
          <ac:chgData name="岸 英二" userId="9cb4ff99c10f156c" providerId="LiveId" clId="{19F55C30-0F5C-4A41-B382-55B2220F80DC}" dt="2022-03-02T03:22:55.473" v="136" actId="21"/>
          <ac:picMkLst>
            <pc:docMk/>
            <pc:sldMk cId="2782370346" sldId="327"/>
            <ac:picMk id="43" creationId="{F6BB17F1-ECB9-4E70-AE1F-506C87CE505E}"/>
          </ac:picMkLst>
        </pc:picChg>
        <pc:picChg chg="del">
          <ac:chgData name="岸 英二" userId="9cb4ff99c10f156c" providerId="LiveId" clId="{19F55C30-0F5C-4A41-B382-55B2220F80DC}" dt="2022-03-02T03:22:55.473" v="136" actId="21"/>
          <ac:picMkLst>
            <pc:docMk/>
            <pc:sldMk cId="2782370346" sldId="327"/>
            <ac:picMk id="45" creationId="{85F373CD-09EB-428A-AAF3-AD76732D0A85}"/>
          </ac:picMkLst>
        </pc:picChg>
        <pc:picChg chg="del">
          <ac:chgData name="岸 英二" userId="9cb4ff99c10f156c" providerId="LiveId" clId="{19F55C30-0F5C-4A41-B382-55B2220F80DC}" dt="2022-03-02T03:22:55.473" v="136" actId="21"/>
          <ac:picMkLst>
            <pc:docMk/>
            <pc:sldMk cId="2782370346" sldId="327"/>
            <ac:picMk id="49" creationId="{56D633BD-0882-42E9-A6A2-B96E322B2A9F}"/>
          </ac:picMkLst>
        </pc:picChg>
        <pc:picChg chg="del">
          <ac:chgData name="岸 英二" userId="9cb4ff99c10f156c" providerId="LiveId" clId="{19F55C30-0F5C-4A41-B382-55B2220F80DC}" dt="2022-03-02T03:22:55.473" v="136" actId="21"/>
          <ac:picMkLst>
            <pc:docMk/>
            <pc:sldMk cId="2782370346" sldId="327"/>
            <ac:picMk id="51" creationId="{AED35BF8-13EB-4A78-ACA0-6666A0324965}"/>
          </ac:picMkLst>
        </pc:picChg>
        <pc:picChg chg="del">
          <ac:chgData name="岸 英二" userId="9cb4ff99c10f156c" providerId="LiveId" clId="{19F55C30-0F5C-4A41-B382-55B2220F80DC}" dt="2022-03-02T03:22:55.473" v="136" actId="21"/>
          <ac:picMkLst>
            <pc:docMk/>
            <pc:sldMk cId="2782370346" sldId="327"/>
            <ac:picMk id="53" creationId="{D923602C-E42A-437F-A93E-BE6BA573A19A}"/>
          </ac:picMkLst>
        </pc:picChg>
        <pc:picChg chg="del">
          <ac:chgData name="岸 英二" userId="9cb4ff99c10f156c" providerId="LiveId" clId="{19F55C30-0F5C-4A41-B382-55B2220F80DC}" dt="2022-03-02T03:22:55.473" v="136" actId="21"/>
          <ac:picMkLst>
            <pc:docMk/>
            <pc:sldMk cId="2782370346" sldId="327"/>
            <ac:picMk id="56" creationId="{50B3FBD1-2F74-4CBE-B12B-53BD01EB5262}"/>
          </ac:picMkLst>
        </pc:picChg>
      </pc:sldChg>
      <pc:sldChg chg="addSp delSp modSp mod ord">
        <pc:chgData name="岸 英二" userId="9cb4ff99c10f156c" providerId="LiveId" clId="{19F55C30-0F5C-4A41-B382-55B2220F80DC}" dt="2022-03-03T03:36:37.779" v="11095" actId="20577"/>
        <pc:sldMkLst>
          <pc:docMk/>
          <pc:sldMk cId="1454861275" sldId="328"/>
        </pc:sldMkLst>
        <pc:spChg chg="add del mod">
          <ac:chgData name="岸 英二" userId="9cb4ff99c10f156c" providerId="LiveId" clId="{19F55C30-0F5C-4A41-B382-55B2220F80DC}" dt="2022-03-02T03:33:07.346" v="154" actId="21"/>
          <ac:spMkLst>
            <pc:docMk/>
            <pc:sldMk cId="1454861275" sldId="328"/>
            <ac:spMk id="3" creationId="{97E0D175-0B77-47B4-9437-1050F5B75138}"/>
          </ac:spMkLst>
        </pc:spChg>
        <pc:spChg chg="add del mod">
          <ac:chgData name="岸 英二" userId="9cb4ff99c10f156c" providerId="LiveId" clId="{19F55C30-0F5C-4A41-B382-55B2220F80DC}" dt="2022-03-03T03:25:51.836" v="10254" actId="478"/>
          <ac:spMkLst>
            <pc:docMk/>
            <pc:sldMk cId="1454861275" sldId="328"/>
            <ac:spMk id="5" creationId="{4FCEC65E-BADE-4AEE-A00A-E274FE404E16}"/>
          </ac:spMkLst>
        </pc:spChg>
        <pc:spChg chg="add del mod">
          <ac:chgData name="岸 英二" userId="9cb4ff99c10f156c" providerId="LiveId" clId="{19F55C30-0F5C-4A41-B382-55B2220F80DC}" dt="2022-03-02T03:35:36.488" v="266"/>
          <ac:spMkLst>
            <pc:docMk/>
            <pc:sldMk cId="1454861275" sldId="328"/>
            <ac:spMk id="6" creationId="{F496813A-0020-4D28-81AC-EF6665929D42}"/>
          </ac:spMkLst>
        </pc:spChg>
        <pc:spChg chg="add del mod">
          <ac:chgData name="岸 英二" userId="9cb4ff99c10f156c" providerId="LiveId" clId="{19F55C30-0F5C-4A41-B382-55B2220F80DC}" dt="2022-03-02T06:07:09.598" v="3020" actId="478"/>
          <ac:spMkLst>
            <pc:docMk/>
            <pc:sldMk cId="1454861275" sldId="328"/>
            <ac:spMk id="7" creationId="{23D2EC2F-00E2-4DDE-BA56-4D5311650E70}"/>
          </ac:spMkLst>
        </pc:spChg>
        <pc:spChg chg="add del mod">
          <ac:chgData name="岸 英二" userId="9cb4ff99c10f156c" providerId="LiveId" clId="{19F55C30-0F5C-4A41-B382-55B2220F80DC}" dt="2022-03-02T06:07:09.598" v="3020" actId="478"/>
          <ac:spMkLst>
            <pc:docMk/>
            <pc:sldMk cId="1454861275" sldId="328"/>
            <ac:spMk id="8" creationId="{7C51B454-6E2F-405B-9622-D958BD3937FE}"/>
          </ac:spMkLst>
        </pc:spChg>
        <pc:spChg chg="add del mod">
          <ac:chgData name="岸 英二" userId="9cb4ff99c10f156c" providerId="LiveId" clId="{19F55C30-0F5C-4A41-B382-55B2220F80DC}" dt="2022-03-03T03:25:51.836" v="10254" actId="478"/>
          <ac:spMkLst>
            <pc:docMk/>
            <pc:sldMk cId="1454861275" sldId="328"/>
            <ac:spMk id="9" creationId="{5BB5554B-A1BE-46CE-912D-EC543BAEF949}"/>
          </ac:spMkLst>
        </pc:spChg>
        <pc:spChg chg="add del mod">
          <ac:chgData name="岸 英二" userId="9cb4ff99c10f156c" providerId="LiveId" clId="{19F55C30-0F5C-4A41-B382-55B2220F80DC}" dt="2022-03-02T09:32:54.882" v="5055"/>
          <ac:spMkLst>
            <pc:docMk/>
            <pc:sldMk cId="1454861275" sldId="328"/>
            <ac:spMk id="10" creationId="{F0C355CB-F494-41EF-904F-1579F0A7EDC3}"/>
          </ac:spMkLst>
        </pc:spChg>
        <pc:spChg chg="add del mod">
          <ac:chgData name="岸 英二" userId="9cb4ff99c10f156c" providerId="LiveId" clId="{19F55C30-0F5C-4A41-B382-55B2220F80DC}" dt="2022-03-03T03:25:51.836" v="10254" actId="478"/>
          <ac:spMkLst>
            <pc:docMk/>
            <pc:sldMk cId="1454861275" sldId="328"/>
            <ac:spMk id="11" creationId="{F739E0CC-9614-4550-8243-B905E90C45EA}"/>
          </ac:spMkLst>
        </pc:spChg>
        <pc:spChg chg="add del mod">
          <ac:chgData name="岸 英二" userId="9cb4ff99c10f156c" providerId="LiveId" clId="{19F55C30-0F5C-4A41-B382-55B2220F80DC}" dt="2022-03-02T09:32:25.664" v="5047"/>
          <ac:spMkLst>
            <pc:docMk/>
            <pc:sldMk cId="1454861275" sldId="328"/>
            <ac:spMk id="12" creationId="{F426BD53-AA7B-4C8D-9D05-D876459397D1}"/>
          </ac:spMkLst>
        </pc:spChg>
        <pc:spChg chg="add del mod">
          <ac:chgData name="岸 英二" userId="9cb4ff99c10f156c" providerId="LiveId" clId="{19F55C30-0F5C-4A41-B382-55B2220F80DC}" dt="2022-03-02T09:33:47.063" v="5072" actId="21"/>
          <ac:spMkLst>
            <pc:docMk/>
            <pc:sldMk cId="1454861275" sldId="328"/>
            <ac:spMk id="13" creationId="{23EA1E5C-A978-4760-A902-B8A76BA3149F}"/>
          </ac:spMkLst>
        </pc:spChg>
        <pc:spChg chg="add del mod">
          <ac:chgData name="岸 英二" userId="9cb4ff99c10f156c" providerId="LiveId" clId="{19F55C30-0F5C-4A41-B382-55B2220F80DC}" dt="2022-03-02T09:33:47.063" v="5072" actId="21"/>
          <ac:spMkLst>
            <pc:docMk/>
            <pc:sldMk cId="1454861275" sldId="328"/>
            <ac:spMk id="14" creationId="{220183B9-D13D-425D-AB23-F517D7993894}"/>
          </ac:spMkLst>
        </pc:spChg>
        <pc:spChg chg="add del mod">
          <ac:chgData name="岸 英二" userId="9cb4ff99c10f156c" providerId="LiveId" clId="{19F55C30-0F5C-4A41-B382-55B2220F80DC}" dt="2022-03-02T09:33:47.063" v="5072" actId="21"/>
          <ac:spMkLst>
            <pc:docMk/>
            <pc:sldMk cId="1454861275" sldId="328"/>
            <ac:spMk id="15" creationId="{CB6E686C-1268-4E88-9164-2F6C88E0D015}"/>
          </ac:spMkLst>
        </pc:spChg>
        <pc:spChg chg="add del mod">
          <ac:chgData name="岸 英二" userId="9cb4ff99c10f156c" providerId="LiveId" clId="{19F55C30-0F5C-4A41-B382-55B2220F80DC}" dt="2022-03-02T09:33:47.063" v="5072" actId="21"/>
          <ac:spMkLst>
            <pc:docMk/>
            <pc:sldMk cId="1454861275" sldId="328"/>
            <ac:spMk id="16" creationId="{2D2DDC34-F350-4961-9E6D-39B4D9563F9A}"/>
          </ac:spMkLst>
        </pc:spChg>
        <pc:spChg chg="add del mod">
          <ac:chgData name="岸 英二" userId="9cb4ff99c10f156c" providerId="LiveId" clId="{19F55C30-0F5C-4A41-B382-55B2220F80DC}" dt="2022-03-03T03:26:15.023" v="10261"/>
          <ac:spMkLst>
            <pc:docMk/>
            <pc:sldMk cId="1454861275" sldId="328"/>
            <ac:spMk id="18" creationId="{D507D4A2-875C-4785-848F-D8FC471F47E3}"/>
          </ac:spMkLst>
        </pc:spChg>
        <pc:spChg chg="add mod">
          <ac:chgData name="岸 英二" userId="9cb4ff99c10f156c" providerId="LiveId" clId="{19F55C30-0F5C-4A41-B382-55B2220F80DC}" dt="2022-03-03T03:36:04.042" v="11053" actId="14100"/>
          <ac:spMkLst>
            <pc:docMk/>
            <pc:sldMk cId="1454861275" sldId="328"/>
            <ac:spMk id="23" creationId="{A0805A17-1249-402E-BB12-6DFEF93A5FDF}"/>
          </ac:spMkLst>
        </pc:spChg>
        <pc:graphicFrameChg chg="add del mod modGraphic">
          <ac:chgData name="岸 英二" userId="9cb4ff99c10f156c" providerId="LiveId" clId="{19F55C30-0F5C-4A41-B382-55B2220F80DC}" dt="2022-03-03T03:25:51.836" v="10254" actId="478"/>
          <ac:graphicFrameMkLst>
            <pc:docMk/>
            <pc:sldMk cId="1454861275" sldId="328"/>
            <ac:graphicFrameMk id="4" creationId="{BD3806C9-6458-4649-B5D9-A5565D258A4F}"/>
          </ac:graphicFrameMkLst>
        </pc:graphicFrameChg>
        <pc:graphicFrameChg chg="add mod modGraphic">
          <ac:chgData name="岸 英二" userId="9cb4ff99c10f156c" providerId="LiveId" clId="{19F55C30-0F5C-4A41-B382-55B2220F80DC}" dt="2022-03-03T03:36:37.779" v="11095" actId="20577"/>
          <ac:graphicFrameMkLst>
            <pc:docMk/>
            <pc:sldMk cId="1454861275" sldId="328"/>
            <ac:graphicFrameMk id="17" creationId="{13754F73-E7C4-4FBB-AB81-45622DEC55A1}"/>
          </ac:graphicFrameMkLst>
        </pc:graphicFrameChg>
        <pc:cxnChg chg="add mod">
          <ac:chgData name="岸 英二" userId="9cb4ff99c10f156c" providerId="LiveId" clId="{19F55C30-0F5C-4A41-B382-55B2220F80DC}" dt="2022-03-03T03:34:58.430" v="10934" actId="693"/>
          <ac:cxnSpMkLst>
            <pc:docMk/>
            <pc:sldMk cId="1454861275" sldId="328"/>
            <ac:cxnSpMk id="20" creationId="{6BA116FF-985A-41D2-BAFF-C76205B39F5B}"/>
          </ac:cxnSpMkLst>
        </pc:cxnChg>
        <pc:cxnChg chg="add mod">
          <ac:chgData name="岸 英二" userId="9cb4ff99c10f156c" providerId="LiveId" clId="{19F55C30-0F5C-4A41-B382-55B2220F80DC}" dt="2022-03-03T03:34:58.430" v="10934" actId="693"/>
          <ac:cxnSpMkLst>
            <pc:docMk/>
            <pc:sldMk cId="1454861275" sldId="328"/>
            <ac:cxnSpMk id="21" creationId="{B756BD95-F267-4863-988B-76DAD30669A5}"/>
          </ac:cxnSpMkLst>
        </pc:cxnChg>
        <pc:cxnChg chg="add mod">
          <ac:chgData name="岸 英二" userId="9cb4ff99c10f156c" providerId="LiveId" clId="{19F55C30-0F5C-4A41-B382-55B2220F80DC}" dt="2022-03-03T03:34:44.074" v="10933" actId="14100"/>
          <ac:cxnSpMkLst>
            <pc:docMk/>
            <pc:sldMk cId="1454861275" sldId="328"/>
            <ac:cxnSpMk id="22" creationId="{F9F22ED3-22BA-4EE3-9919-69AF897D6475}"/>
          </ac:cxnSpMkLst>
        </pc:cxnChg>
      </pc:sldChg>
      <pc:sldChg chg="del">
        <pc:chgData name="岸 英二" userId="9cb4ff99c10f156c" providerId="LiveId" clId="{19F55C30-0F5C-4A41-B382-55B2220F80DC}" dt="2022-03-02T03:23:47.900" v="144" actId="2696"/>
        <pc:sldMkLst>
          <pc:docMk/>
          <pc:sldMk cId="2939773967" sldId="328"/>
        </pc:sldMkLst>
      </pc:sldChg>
      <pc:sldChg chg="addSp delSp modSp mod ord">
        <pc:chgData name="岸 英二" userId="9cb4ff99c10f156c" providerId="LiveId" clId="{19F55C30-0F5C-4A41-B382-55B2220F80DC}" dt="2022-03-03T03:25:35.912" v="10251" actId="693"/>
        <pc:sldMkLst>
          <pc:docMk/>
          <pc:sldMk cId="19198100" sldId="329"/>
        </pc:sldMkLst>
        <pc:spChg chg="add del mod">
          <ac:chgData name="岸 英二" userId="9cb4ff99c10f156c" providerId="LiveId" clId="{19F55C30-0F5C-4A41-B382-55B2220F80DC}" dt="2022-03-03T02:11:46.563" v="6226" actId="21"/>
          <ac:spMkLst>
            <pc:docMk/>
            <pc:sldMk cId="19198100" sldId="329"/>
            <ac:spMk id="3" creationId="{91E11A6D-D64F-414B-B444-15AF8878465E}"/>
          </ac:spMkLst>
        </pc:spChg>
        <pc:spChg chg="add mod">
          <ac:chgData name="岸 英二" userId="9cb4ff99c10f156c" providerId="LiveId" clId="{19F55C30-0F5C-4A41-B382-55B2220F80DC}" dt="2022-03-03T03:25:35.912" v="10251" actId="693"/>
          <ac:spMkLst>
            <pc:docMk/>
            <pc:sldMk cId="19198100" sldId="329"/>
            <ac:spMk id="6" creationId="{79EEA1E0-BFEB-47C1-8D42-C69D5667C72C}"/>
          </ac:spMkLst>
        </pc:spChg>
        <pc:spChg chg="add del mod">
          <ac:chgData name="岸 英二" userId="9cb4ff99c10f156c" providerId="LiveId" clId="{19F55C30-0F5C-4A41-B382-55B2220F80DC}" dt="2022-03-03T01:03:31.793" v="5500" actId="21"/>
          <ac:spMkLst>
            <pc:docMk/>
            <pc:sldMk cId="19198100" sldId="329"/>
            <ac:spMk id="18" creationId="{8F8627DF-DC42-4A1A-8556-3C455C4F86E9}"/>
          </ac:spMkLst>
        </pc:spChg>
        <pc:spChg chg="add del mod">
          <ac:chgData name="岸 英二" userId="9cb4ff99c10f156c" providerId="LiveId" clId="{19F55C30-0F5C-4A41-B382-55B2220F80DC}" dt="2022-03-03T01:03:31.793" v="5500" actId="21"/>
          <ac:spMkLst>
            <pc:docMk/>
            <pc:sldMk cId="19198100" sldId="329"/>
            <ac:spMk id="19" creationId="{303A0D3E-A577-430B-AFED-479943EC7B6A}"/>
          </ac:spMkLst>
        </pc:spChg>
        <pc:spChg chg="add del mod">
          <ac:chgData name="岸 英二" userId="9cb4ff99c10f156c" providerId="LiveId" clId="{19F55C30-0F5C-4A41-B382-55B2220F80DC}" dt="2022-03-03T01:03:31.793" v="5500" actId="21"/>
          <ac:spMkLst>
            <pc:docMk/>
            <pc:sldMk cId="19198100" sldId="329"/>
            <ac:spMk id="20" creationId="{79E45B1A-97C3-4718-B106-E99BA1957CC1}"/>
          </ac:spMkLst>
        </pc:spChg>
        <pc:spChg chg="add del mod">
          <ac:chgData name="岸 英二" userId="9cb4ff99c10f156c" providerId="LiveId" clId="{19F55C30-0F5C-4A41-B382-55B2220F80DC}" dt="2022-03-02T09:53:29.251" v="5134" actId="21"/>
          <ac:spMkLst>
            <pc:docMk/>
            <pc:sldMk cId="19198100" sldId="329"/>
            <ac:spMk id="21" creationId="{276BB6CF-747F-4D21-B880-0A498F699168}"/>
          </ac:spMkLst>
        </pc:spChg>
        <pc:spChg chg="add del mod">
          <ac:chgData name="岸 英二" userId="9cb4ff99c10f156c" providerId="LiveId" clId="{19F55C30-0F5C-4A41-B382-55B2220F80DC}" dt="2022-03-03T01:03:31.793" v="5500" actId="21"/>
          <ac:spMkLst>
            <pc:docMk/>
            <pc:sldMk cId="19198100" sldId="329"/>
            <ac:spMk id="22" creationId="{35B7F9BA-6BF6-4B2E-B34B-7D9EC1898382}"/>
          </ac:spMkLst>
        </pc:spChg>
        <pc:spChg chg="add del mod">
          <ac:chgData name="岸 英二" userId="9cb4ff99c10f156c" providerId="LiveId" clId="{19F55C30-0F5C-4A41-B382-55B2220F80DC}" dt="2022-03-02T09:54:30.259" v="5161" actId="21"/>
          <ac:spMkLst>
            <pc:docMk/>
            <pc:sldMk cId="19198100" sldId="329"/>
            <ac:spMk id="23" creationId="{EDB1F253-E325-43B8-8357-6616603CCC3C}"/>
          </ac:spMkLst>
        </pc:spChg>
        <pc:spChg chg="add del mod">
          <ac:chgData name="岸 英二" userId="9cb4ff99c10f156c" providerId="LiveId" clId="{19F55C30-0F5C-4A41-B382-55B2220F80DC}" dt="2022-03-02T10:02:54.461" v="5432" actId="21"/>
          <ac:spMkLst>
            <pc:docMk/>
            <pc:sldMk cId="19198100" sldId="329"/>
            <ac:spMk id="24" creationId="{B00FE5C2-CC65-4175-91C5-FEEBD62F4958}"/>
          </ac:spMkLst>
        </pc:spChg>
        <pc:spChg chg="add del mod">
          <ac:chgData name="岸 英二" userId="9cb4ff99c10f156c" providerId="LiveId" clId="{19F55C30-0F5C-4A41-B382-55B2220F80DC}" dt="2022-03-02T10:02:54.461" v="5432" actId="21"/>
          <ac:spMkLst>
            <pc:docMk/>
            <pc:sldMk cId="19198100" sldId="329"/>
            <ac:spMk id="25" creationId="{5D4C76F5-15D0-4C61-B1CF-084E79AA29AD}"/>
          </ac:spMkLst>
        </pc:spChg>
        <pc:spChg chg="add del mod">
          <ac:chgData name="岸 英二" userId="9cb4ff99c10f156c" providerId="LiveId" clId="{19F55C30-0F5C-4A41-B382-55B2220F80DC}" dt="2022-03-02T10:02:54.461" v="5432" actId="21"/>
          <ac:spMkLst>
            <pc:docMk/>
            <pc:sldMk cId="19198100" sldId="329"/>
            <ac:spMk id="26" creationId="{FAD18F61-B30E-4526-BCD9-84A36B262CFE}"/>
          </ac:spMkLst>
        </pc:spChg>
        <pc:spChg chg="add del mod">
          <ac:chgData name="岸 英二" userId="9cb4ff99c10f156c" providerId="LiveId" clId="{19F55C30-0F5C-4A41-B382-55B2220F80DC}" dt="2022-03-02T10:02:54.461" v="5432" actId="21"/>
          <ac:spMkLst>
            <pc:docMk/>
            <pc:sldMk cId="19198100" sldId="329"/>
            <ac:spMk id="27" creationId="{67664C10-064C-4152-B46F-BF30605061B0}"/>
          </ac:spMkLst>
        </pc:spChg>
        <pc:spChg chg="add del mod">
          <ac:chgData name="岸 英二" userId="9cb4ff99c10f156c" providerId="LiveId" clId="{19F55C30-0F5C-4A41-B382-55B2220F80DC}" dt="2022-03-02T10:02:54.461" v="5432" actId="21"/>
          <ac:spMkLst>
            <pc:docMk/>
            <pc:sldMk cId="19198100" sldId="329"/>
            <ac:spMk id="28" creationId="{E7FB85EC-8CFC-48F0-A8BA-CEAA5D304DE6}"/>
          </ac:spMkLst>
        </pc:spChg>
        <pc:spChg chg="add del mod">
          <ac:chgData name="岸 英二" userId="9cb4ff99c10f156c" providerId="LiveId" clId="{19F55C30-0F5C-4A41-B382-55B2220F80DC}" dt="2022-03-02T10:02:54.461" v="5432" actId="21"/>
          <ac:spMkLst>
            <pc:docMk/>
            <pc:sldMk cId="19198100" sldId="329"/>
            <ac:spMk id="29" creationId="{F34AA2ED-FCCF-4599-9B10-A7BBC6791A23}"/>
          </ac:spMkLst>
        </pc:spChg>
        <pc:spChg chg="add del mod">
          <ac:chgData name="岸 英二" userId="9cb4ff99c10f156c" providerId="LiveId" clId="{19F55C30-0F5C-4A41-B382-55B2220F80DC}" dt="2022-03-03T01:48:56.712" v="5797" actId="478"/>
          <ac:spMkLst>
            <pc:docMk/>
            <pc:sldMk cId="19198100" sldId="329"/>
            <ac:spMk id="30" creationId="{87AFEDCE-618C-4C6C-AE0D-D58E4CC1C4ED}"/>
          </ac:spMkLst>
        </pc:spChg>
        <pc:spChg chg="add mod">
          <ac:chgData name="岸 英二" userId="9cb4ff99c10f156c" providerId="LiveId" clId="{19F55C30-0F5C-4A41-B382-55B2220F80DC}" dt="2022-03-03T01:56:47.464" v="5895" actId="14100"/>
          <ac:spMkLst>
            <pc:docMk/>
            <pc:sldMk cId="19198100" sldId="329"/>
            <ac:spMk id="32" creationId="{67722E28-ABF8-4870-862A-AEAAD62CEE38}"/>
          </ac:spMkLst>
        </pc:spChg>
        <pc:spChg chg="add mod">
          <ac:chgData name="岸 英二" userId="9cb4ff99c10f156c" providerId="LiveId" clId="{19F55C30-0F5C-4A41-B382-55B2220F80DC}" dt="2022-03-03T01:52:18.240" v="5885" actId="115"/>
          <ac:spMkLst>
            <pc:docMk/>
            <pc:sldMk cId="19198100" sldId="329"/>
            <ac:spMk id="33" creationId="{14DD9020-7B36-4B1E-A636-8AABE9DC956F}"/>
          </ac:spMkLst>
        </pc:spChg>
        <pc:spChg chg="add mod">
          <ac:chgData name="岸 英二" userId="9cb4ff99c10f156c" providerId="LiveId" clId="{19F55C30-0F5C-4A41-B382-55B2220F80DC}" dt="2022-03-03T01:52:27.135" v="5887" actId="207"/>
          <ac:spMkLst>
            <pc:docMk/>
            <pc:sldMk cId="19198100" sldId="329"/>
            <ac:spMk id="34" creationId="{FD2963CC-04A1-4F70-806F-A1F74AB94637}"/>
          </ac:spMkLst>
        </pc:spChg>
        <pc:spChg chg="add del mod">
          <ac:chgData name="岸 英二" userId="9cb4ff99c10f156c" providerId="LiveId" clId="{19F55C30-0F5C-4A41-B382-55B2220F80DC}" dt="2022-03-03T02:06:33.087" v="6115" actId="21"/>
          <ac:spMkLst>
            <pc:docMk/>
            <pc:sldMk cId="19198100" sldId="329"/>
            <ac:spMk id="35" creationId="{E4FCF2D2-3984-4660-A849-F239F65AC8CC}"/>
          </ac:spMkLst>
        </pc:spChg>
        <pc:spChg chg="add del mod">
          <ac:chgData name="岸 英二" userId="9cb4ff99c10f156c" providerId="LiveId" clId="{19F55C30-0F5C-4A41-B382-55B2220F80DC}" dt="2022-03-03T02:09:32.772" v="6136"/>
          <ac:spMkLst>
            <pc:docMk/>
            <pc:sldMk cId="19198100" sldId="329"/>
            <ac:spMk id="37" creationId="{F2CFD82C-21CB-4A66-AF4E-82D9043C4913}"/>
          </ac:spMkLst>
        </pc:spChg>
        <pc:spChg chg="add del mod">
          <ac:chgData name="岸 英二" userId="9cb4ff99c10f156c" providerId="LiveId" clId="{19F55C30-0F5C-4A41-B382-55B2220F80DC}" dt="2022-03-03T02:11:16.733" v="6215" actId="478"/>
          <ac:spMkLst>
            <pc:docMk/>
            <pc:sldMk cId="19198100" sldId="329"/>
            <ac:spMk id="38" creationId="{FDA9CD24-E634-4873-BC11-14D75B450985}"/>
          </ac:spMkLst>
        </pc:spChg>
        <pc:spChg chg="add del mod">
          <ac:chgData name="岸 英二" userId="9cb4ff99c10f156c" providerId="LiveId" clId="{19F55C30-0F5C-4A41-B382-55B2220F80DC}" dt="2022-03-03T02:11:15.874" v="6214" actId="478"/>
          <ac:spMkLst>
            <pc:docMk/>
            <pc:sldMk cId="19198100" sldId="329"/>
            <ac:spMk id="39" creationId="{906933E6-4187-49BC-A2FA-9655E2C19E05}"/>
          </ac:spMkLst>
        </pc:spChg>
        <pc:spChg chg="add del mod">
          <ac:chgData name="岸 英二" userId="9cb4ff99c10f156c" providerId="LiveId" clId="{19F55C30-0F5C-4A41-B382-55B2220F80DC}" dt="2022-03-03T03:24:26.173" v="10199" actId="21"/>
          <ac:spMkLst>
            <pc:docMk/>
            <pc:sldMk cId="19198100" sldId="329"/>
            <ac:spMk id="41" creationId="{4665FEDD-320D-4313-84F1-7C1D0C322ADF}"/>
          </ac:spMkLst>
        </pc:spChg>
        <pc:spChg chg="add del">
          <ac:chgData name="岸 英二" userId="9cb4ff99c10f156c" providerId="LiveId" clId="{19F55C30-0F5C-4A41-B382-55B2220F80DC}" dt="2022-03-02T09:33:35.093" v="5069" actId="478"/>
          <ac:spMkLst>
            <pc:docMk/>
            <pc:sldMk cId="19198100" sldId="329"/>
            <ac:spMk id="59" creationId="{F72F2E37-73E1-4EC9-A6CD-3762F93679F5}"/>
          </ac:spMkLst>
        </pc:spChg>
        <pc:spChg chg="add del">
          <ac:chgData name="岸 英二" userId="9cb4ff99c10f156c" providerId="LiveId" clId="{19F55C30-0F5C-4A41-B382-55B2220F80DC}" dt="2022-03-02T09:33:35.093" v="5069" actId="478"/>
          <ac:spMkLst>
            <pc:docMk/>
            <pc:sldMk cId="19198100" sldId="329"/>
            <ac:spMk id="61" creationId="{A975B144-AB6D-4CEF-A179-90D469C518D9}"/>
          </ac:spMkLst>
        </pc:spChg>
        <pc:spChg chg="del mod">
          <ac:chgData name="岸 英二" userId="9cb4ff99c10f156c" providerId="LiveId" clId="{19F55C30-0F5C-4A41-B382-55B2220F80DC}" dt="2022-03-02T09:33:18.366" v="5064" actId="21"/>
          <ac:spMkLst>
            <pc:docMk/>
            <pc:sldMk cId="19198100" sldId="329"/>
            <ac:spMk id="63" creationId="{4477E924-C5ED-40B8-B895-58FDE6C84AE6}"/>
          </ac:spMkLst>
        </pc:spChg>
        <pc:spChg chg="add del">
          <ac:chgData name="岸 英二" userId="9cb4ff99c10f156c" providerId="LiveId" clId="{19F55C30-0F5C-4A41-B382-55B2220F80DC}" dt="2022-03-02T09:33:35.093" v="5069" actId="478"/>
          <ac:spMkLst>
            <pc:docMk/>
            <pc:sldMk cId="19198100" sldId="329"/>
            <ac:spMk id="65" creationId="{2B767F93-E980-48A9-81D9-6BC1BFA21DA4}"/>
          </ac:spMkLst>
        </pc:spChg>
        <pc:spChg chg="add del">
          <ac:chgData name="岸 英二" userId="9cb4ff99c10f156c" providerId="LiveId" clId="{19F55C30-0F5C-4A41-B382-55B2220F80DC}" dt="2022-03-02T09:33:35.093" v="5069" actId="478"/>
          <ac:spMkLst>
            <pc:docMk/>
            <pc:sldMk cId="19198100" sldId="329"/>
            <ac:spMk id="67" creationId="{E2CBF148-7E6E-4118-A795-651626E92103}"/>
          </ac:spMkLst>
        </pc:spChg>
        <pc:spChg chg="add del mod">
          <ac:chgData name="岸 英二" userId="9cb4ff99c10f156c" providerId="LiveId" clId="{19F55C30-0F5C-4A41-B382-55B2220F80DC}" dt="2022-03-02T09:33:35.093" v="5069" actId="478"/>
          <ac:spMkLst>
            <pc:docMk/>
            <pc:sldMk cId="19198100" sldId="329"/>
            <ac:spMk id="71" creationId="{7967B703-0A5D-4332-B23B-B71538ACF2EF}"/>
          </ac:spMkLst>
        </pc:spChg>
        <pc:spChg chg="del mod">
          <ac:chgData name="岸 英二" userId="9cb4ff99c10f156c" providerId="LiveId" clId="{19F55C30-0F5C-4A41-B382-55B2220F80DC}" dt="2022-03-03T01:03:31.793" v="5500" actId="21"/>
          <ac:spMkLst>
            <pc:docMk/>
            <pc:sldMk cId="19198100" sldId="329"/>
            <ac:spMk id="82" creationId="{F273F28D-F1F3-4D89-B6B8-4216165728BF}"/>
          </ac:spMkLst>
        </pc:spChg>
        <pc:spChg chg="del mod">
          <ac:chgData name="岸 英二" userId="9cb4ff99c10f156c" providerId="LiveId" clId="{19F55C30-0F5C-4A41-B382-55B2220F80DC}" dt="2022-03-03T01:03:31.793" v="5500" actId="21"/>
          <ac:spMkLst>
            <pc:docMk/>
            <pc:sldMk cId="19198100" sldId="329"/>
            <ac:spMk id="83" creationId="{48C17805-F00C-432F-9E69-4DE90F22E998}"/>
          </ac:spMkLst>
        </pc:spChg>
        <pc:spChg chg="del mod">
          <ac:chgData name="岸 英二" userId="9cb4ff99c10f156c" providerId="LiveId" clId="{19F55C30-0F5C-4A41-B382-55B2220F80DC}" dt="2022-03-03T01:03:31.793" v="5500" actId="21"/>
          <ac:spMkLst>
            <pc:docMk/>
            <pc:sldMk cId="19198100" sldId="329"/>
            <ac:spMk id="84" creationId="{1E615E18-51DB-4167-8F03-05F4C7CD5760}"/>
          </ac:spMkLst>
        </pc:spChg>
        <pc:spChg chg="del mod ord">
          <ac:chgData name="岸 英二" userId="9cb4ff99c10f156c" providerId="LiveId" clId="{19F55C30-0F5C-4A41-B382-55B2220F80DC}" dt="2022-03-03T01:03:31.793" v="5500" actId="21"/>
          <ac:spMkLst>
            <pc:docMk/>
            <pc:sldMk cId="19198100" sldId="329"/>
            <ac:spMk id="85" creationId="{B51CA477-EB6F-4413-9F7C-0934F1631DCE}"/>
          </ac:spMkLst>
        </pc:spChg>
        <pc:spChg chg="add del">
          <ac:chgData name="岸 英二" userId="9cb4ff99c10f156c" providerId="LiveId" clId="{19F55C30-0F5C-4A41-B382-55B2220F80DC}" dt="2022-03-02T09:33:35.093" v="5069" actId="478"/>
          <ac:spMkLst>
            <pc:docMk/>
            <pc:sldMk cId="19198100" sldId="329"/>
            <ac:spMk id="86" creationId="{2113C962-AA23-481E-841F-E34FD48AE716}"/>
          </ac:spMkLst>
        </pc:spChg>
        <pc:spChg chg="del">
          <ac:chgData name="岸 英二" userId="9cb4ff99c10f156c" providerId="LiveId" clId="{19F55C30-0F5C-4A41-B382-55B2220F80DC}" dt="2022-03-02T09:33:35.093" v="5069" actId="478"/>
          <ac:spMkLst>
            <pc:docMk/>
            <pc:sldMk cId="19198100" sldId="329"/>
            <ac:spMk id="89" creationId="{A4379021-2AA9-498A-8911-2EB34F86C236}"/>
          </ac:spMkLst>
        </pc:spChg>
        <pc:spChg chg="mod">
          <ac:chgData name="岸 英二" userId="9cb4ff99c10f156c" providerId="LiveId" clId="{19F55C30-0F5C-4A41-B382-55B2220F80DC}" dt="2022-03-02T09:54:21.034" v="5160" actId="20577"/>
          <ac:spMkLst>
            <pc:docMk/>
            <pc:sldMk cId="19198100" sldId="329"/>
            <ac:spMk id="90" creationId="{970291DD-EFFC-4469-B6BB-788F6A081030}"/>
          </ac:spMkLst>
        </pc:spChg>
        <pc:graphicFrameChg chg="add mod modGraphic">
          <ac:chgData name="岸 英二" userId="9cb4ff99c10f156c" providerId="LiveId" clId="{19F55C30-0F5C-4A41-B382-55B2220F80DC}" dt="2022-03-03T03:23:59.390" v="10194" actId="207"/>
          <ac:graphicFrameMkLst>
            <pc:docMk/>
            <pc:sldMk cId="19198100" sldId="329"/>
            <ac:graphicFrameMk id="5" creationId="{9066EE61-78F9-4EC9-84C4-3921BA1A269B}"/>
          </ac:graphicFrameMkLst>
        </pc:graphicFrameChg>
        <pc:graphicFrameChg chg="add mod modGraphic">
          <ac:chgData name="岸 英二" userId="9cb4ff99c10f156c" providerId="LiveId" clId="{19F55C30-0F5C-4A41-B382-55B2220F80DC}" dt="2022-03-03T03:24:40.534" v="10246" actId="20577"/>
          <ac:graphicFrameMkLst>
            <pc:docMk/>
            <pc:sldMk cId="19198100" sldId="329"/>
            <ac:graphicFrameMk id="31" creationId="{414BFF06-A94F-46BC-816E-45C6B6F674BD}"/>
          </ac:graphicFrameMkLst>
        </pc:graphicFrameChg>
        <pc:graphicFrameChg chg="del modGraphic">
          <ac:chgData name="岸 英二" userId="9cb4ff99c10f156c" providerId="LiveId" clId="{19F55C30-0F5C-4A41-B382-55B2220F80DC}" dt="2022-03-02T09:33:38.353" v="5071" actId="478"/>
          <ac:graphicFrameMkLst>
            <pc:docMk/>
            <pc:sldMk cId="19198100" sldId="329"/>
            <ac:graphicFrameMk id="88" creationId="{47F0F473-0EEF-4BCC-BD92-70169528C034}"/>
          </ac:graphicFrameMkLst>
        </pc:graphicFrameChg>
      </pc:sldChg>
      <pc:sldChg chg="del">
        <pc:chgData name="岸 英二" userId="9cb4ff99c10f156c" providerId="LiveId" clId="{19F55C30-0F5C-4A41-B382-55B2220F80DC}" dt="2022-03-02T03:23:42.957" v="142" actId="2696"/>
        <pc:sldMkLst>
          <pc:docMk/>
          <pc:sldMk cId="448070152" sldId="329"/>
        </pc:sldMkLst>
      </pc:sldChg>
      <pc:sldChg chg="addSp delSp modSp new mod">
        <pc:chgData name="岸 英二" userId="9cb4ff99c10f156c" providerId="LiveId" clId="{19F55C30-0F5C-4A41-B382-55B2220F80DC}" dt="2022-03-03T02:38:33.649" v="6953" actId="20577"/>
        <pc:sldMkLst>
          <pc:docMk/>
          <pc:sldMk cId="1695792099" sldId="330"/>
        </pc:sldMkLst>
        <pc:spChg chg="del">
          <ac:chgData name="岸 英二" userId="9cb4ff99c10f156c" providerId="LiveId" clId="{19F55C30-0F5C-4A41-B382-55B2220F80DC}" dt="2022-03-03T02:07:09.326" v="6122" actId="21"/>
          <ac:spMkLst>
            <pc:docMk/>
            <pc:sldMk cId="1695792099" sldId="330"/>
            <ac:spMk id="2" creationId="{03798171-F0EF-4AB1-9C20-BB27D4E191A6}"/>
          </ac:spMkLst>
        </pc:spChg>
        <pc:spChg chg="del">
          <ac:chgData name="岸 英二" userId="9cb4ff99c10f156c" providerId="LiveId" clId="{19F55C30-0F5C-4A41-B382-55B2220F80DC}" dt="2022-03-03T02:07:07.043" v="6121" actId="21"/>
          <ac:spMkLst>
            <pc:docMk/>
            <pc:sldMk cId="1695792099" sldId="330"/>
            <ac:spMk id="3" creationId="{19871ED2-5020-4F07-B717-3E964E2D9613}"/>
          </ac:spMkLst>
        </pc:spChg>
        <pc:spChg chg="add mod">
          <ac:chgData name="岸 英二" userId="9cb4ff99c10f156c" providerId="LiveId" clId="{19F55C30-0F5C-4A41-B382-55B2220F80DC}" dt="2022-03-03T02:38:33.649" v="6953" actId="20577"/>
          <ac:spMkLst>
            <pc:docMk/>
            <pc:sldMk cId="1695792099" sldId="330"/>
            <ac:spMk id="7" creationId="{82CA75EB-6289-4D98-BE60-9FCF89756740}"/>
          </ac:spMkLst>
        </pc:spChg>
        <pc:spChg chg="add mod">
          <ac:chgData name="岸 英二" userId="9cb4ff99c10f156c" providerId="LiveId" clId="{19F55C30-0F5C-4A41-B382-55B2220F80DC}" dt="2022-03-03T02:10:47.762" v="6207" actId="20577"/>
          <ac:spMkLst>
            <pc:docMk/>
            <pc:sldMk cId="1695792099" sldId="330"/>
            <ac:spMk id="9" creationId="{E3ECA902-1B5A-4C75-BE94-BC42FA352759}"/>
          </ac:spMkLst>
        </pc:spChg>
        <pc:spChg chg="add mod">
          <ac:chgData name="岸 英二" userId="9cb4ff99c10f156c" providerId="LiveId" clId="{19F55C30-0F5C-4A41-B382-55B2220F80DC}" dt="2022-03-03T02:32:45.616" v="6868"/>
          <ac:spMkLst>
            <pc:docMk/>
            <pc:sldMk cId="1695792099" sldId="330"/>
            <ac:spMk id="10" creationId="{235F549C-CA1F-42EF-8F97-8A2408319772}"/>
          </ac:spMkLst>
        </pc:spChg>
        <pc:picChg chg="add mod">
          <ac:chgData name="岸 英二" userId="9cb4ff99c10f156c" providerId="LiveId" clId="{19F55C30-0F5C-4A41-B382-55B2220F80DC}" dt="2022-03-03T02:08:54.153" v="6128" actId="1036"/>
          <ac:picMkLst>
            <pc:docMk/>
            <pc:sldMk cId="1695792099" sldId="330"/>
            <ac:picMk id="5" creationId="{7AA93C4B-8C1E-43C2-9C0F-E90AA127B938}"/>
          </ac:picMkLst>
        </pc:picChg>
      </pc:sldChg>
      <pc:sldChg chg="addSp delSp modSp mod">
        <pc:chgData name="岸 英二" userId="9cb4ff99c10f156c" providerId="LiveId" clId="{19F55C30-0F5C-4A41-B382-55B2220F80DC}" dt="2022-03-03T02:38:56.392" v="7013" actId="20577"/>
        <pc:sldMkLst>
          <pc:docMk/>
          <pc:sldMk cId="2261586909" sldId="331"/>
        </pc:sldMkLst>
        <pc:spChg chg="mod">
          <ac:chgData name="岸 英二" userId="9cb4ff99c10f156c" providerId="LiveId" clId="{19F55C30-0F5C-4A41-B382-55B2220F80DC}" dt="2022-03-03T02:38:56.392" v="7013" actId="20577"/>
          <ac:spMkLst>
            <pc:docMk/>
            <pc:sldMk cId="2261586909" sldId="331"/>
            <ac:spMk id="7" creationId="{82CA75EB-6289-4D98-BE60-9FCF89756740}"/>
          </ac:spMkLst>
        </pc:spChg>
        <pc:spChg chg="mod">
          <ac:chgData name="岸 英二" userId="9cb4ff99c10f156c" providerId="LiveId" clId="{19F55C30-0F5C-4A41-B382-55B2220F80DC}" dt="2022-03-03T02:35:57.249" v="6922" actId="20577"/>
          <ac:spMkLst>
            <pc:docMk/>
            <pc:sldMk cId="2261586909" sldId="331"/>
            <ac:spMk id="9" creationId="{E3ECA902-1B5A-4C75-BE94-BC42FA352759}"/>
          </ac:spMkLst>
        </pc:spChg>
        <pc:spChg chg="add del">
          <ac:chgData name="岸 英二" userId="9cb4ff99c10f156c" providerId="LiveId" clId="{19F55C30-0F5C-4A41-B382-55B2220F80DC}" dt="2022-03-03T02:27:28.553" v="6541" actId="21"/>
          <ac:spMkLst>
            <pc:docMk/>
            <pc:sldMk cId="2261586909" sldId="331"/>
            <ac:spMk id="11" creationId="{DE6291F1-9DA1-477F-873B-2EDCDD5507FF}"/>
          </ac:spMkLst>
        </pc:spChg>
        <pc:spChg chg="add mod">
          <ac:chgData name="岸 英二" userId="9cb4ff99c10f156c" providerId="LiveId" clId="{19F55C30-0F5C-4A41-B382-55B2220F80DC}" dt="2022-03-03T02:32:47.764" v="6869"/>
          <ac:spMkLst>
            <pc:docMk/>
            <pc:sldMk cId="2261586909" sldId="331"/>
            <ac:spMk id="14" creationId="{E38A985B-6C04-4BB8-834A-A4F77157E901}"/>
          </ac:spMkLst>
        </pc:spChg>
        <pc:picChg chg="add mod">
          <ac:chgData name="岸 英二" userId="9cb4ff99c10f156c" providerId="LiveId" clId="{19F55C30-0F5C-4A41-B382-55B2220F80DC}" dt="2022-03-03T02:32:27.576" v="6866" actId="1038"/>
          <ac:picMkLst>
            <pc:docMk/>
            <pc:sldMk cId="2261586909" sldId="331"/>
            <ac:picMk id="3" creationId="{ED426840-A813-48FE-83B4-325D92F06A74}"/>
          </ac:picMkLst>
        </pc:picChg>
        <pc:picChg chg="del mod">
          <ac:chgData name="岸 英二" userId="9cb4ff99c10f156c" providerId="LiveId" clId="{19F55C30-0F5C-4A41-B382-55B2220F80DC}" dt="2022-03-03T02:11:08.902" v="6213" actId="21"/>
          <ac:picMkLst>
            <pc:docMk/>
            <pc:sldMk cId="2261586909" sldId="331"/>
            <ac:picMk id="5" creationId="{7AA93C4B-8C1E-43C2-9C0F-E90AA127B938}"/>
          </ac:picMkLst>
        </pc:picChg>
        <pc:picChg chg="add mod">
          <ac:chgData name="岸 英二" userId="9cb4ff99c10f156c" providerId="LiveId" clId="{19F55C30-0F5C-4A41-B382-55B2220F80DC}" dt="2022-03-03T02:32:27.576" v="6866" actId="1038"/>
          <ac:picMkLst>
            <pc:docMk/>
            <pc:sldMk cId="2261586909" sldId="331"/>
            <ac:picMk id="6" creationId="{6048F254-01C2-44C7-96AD-A42274DAB3CA}"/>
          </ac:picMkLst>
        </pc:picChg>
        <pc:picChg chg="add mod">
          <ac:chgData name="岸 英二" userId="9cb4ff99c10f156c" providerId="LiveId" clId="{19F55C30-0F5C-4A41-B382-55B2220F80DC}" dt="2022-03-03T02:32:34.597" v="6867" actId="1076"/>
          <ac:picMkLst>
            <pc:docMk/>
            <pc:sldMk cId="2261586909" sldId="331"/>
            <ac:picMk id="10" creationId="{29480206-9710-41BC-91E1-077CE59C20DD}"/>
          </ac:picMkLst>
        </pc:picChg>
        <pc:picChg chg="add mod">
          <ac:chgData name="岸 英二" userId="9cb4ff99c10f156c" providerId="LiveId" clId="{19F55C30-0F5C-4A41-B382-55B2220F80DC}" dt="2022-03-03T02:32:34.597" v="6867" actId="1076"/>
          <ac:picMkLst>
            <pc:docMk/>
            <pc:sldMk cId="2261586909" sldId="331"/>
            <ac:picMk id="13" creationId="{34EE2151-AF2A-4929-89F9-936CADC191E3}"/>
          </ac:picMkLst>
        </pc:picChg>
      </pc:sldChg>
      <pc:sldChg chg="addSp delSp modSp new mod">
        <pc:chgData name="岸 英二" userId="9cb4ff99c10f156c" providerId="LiveId" clId="{19F55C30-0F5C-4A41-B382-55B2220F80DC}" dt="2022-03-03T02:50:59.736" v="7498"/>
        <pc:sldMkLst>
          <pc:docMk/>
          <pc:sldMk cId="3513278609" sldId="332"/>
        </pc:sldMkLst>
        <pc:spChg chg="del">
          <ac:chgData name="岸 英二" userId="9cb4ff99c10f156c" providerId="LiveId" clId="{19F55C30-0F5C-4A41-B382-55B2220F80DC}" dt="2022-03-03T02:32:52.920" v="6871" actId="478"/>
          <ac:spMkLst>
            <pc:docMk/>
            <pc:sldMk cId="3513278609" sldId="332"/>
            <ac:spMk id="2" creationId="{B17D40CC-FC0E-4778-BEBA-79E1A5E171DC}"/>
          </ac:spMkLst>
        </pc:spChg>
        <pc:spChg chg="del">
          <ac:chgData name="岸 英二" userId="9cb4ff99c10f156c" providerId="LiveId" clId="{19F55C30-0F5C-4A41-B382-55B2220F80DC}" dt="2022-03-03T02:32:54.981" v="6872" actId="478"/>
          <ac:spMkLst>
            <pc:docMk/>
            <pc:sldMk cId="3513278609" sldId="332"/>
            <ac:spMk id="3" creationId="{B5298ACA-DCDB-4245-9BC0-FEBE748C3F59}"/>
          </ac:spMkLst>
        </pc:spChg>
        <pc:spChg chg="add mod">
          <ac:chgData name="岸 英二" userId="9cb4ff99c10f156c" providerId="LiveId" clId="{19F55C30-0F5C-4A41-B382-55B2220F80DC}" dt="2022-03-03T02:39:29.123" v="7093" actId="20577"/>
          <ac:spMkLst>
            <pc:docMk/>
            <pc:sldMk cId="3513278609" sldId="332"/>
            <ac:spMk id="6" creationId="{AE6344E2-5941-4534-9AC8-EA911F998656}"/>
          </ac:spMkLst>
        </pc:spChg>
        <pc:spChg chg="add del mod">
          <ac:chgData name="岸 英二" userId="9cb4ff99c10f156c" providerId="LiveId" clId="{19F55C30-0F5C-4A41-B382-55B2220F80DC}" dt="2022-03-03T02:45:57.956" v="7401" actId="478"/>
          <ac:spMkLst>
            <pc:docMk/>
            <pc:sldMk cId="3513278609" sldId="332"/>
            <ac:spMk id="8" creationId="{D00C9EFF-B7FB-4958-B970-E3134ED91295}"/>
          </ac:spMkLst>
        </pc:spChg>
        <pc:spChg chg="add mod">
          <ac:chgData name="岸 英二" userId="9cb4ff99c10f156c" providerId="LiveId" clId="{19F55C30-0F5C-4A41-B382-55B2220F80DC}" dt="2022-03-03T02:40:32.320" v="7135" actId="20577"/>
          <ac:spMkLst>
            <pc:docMk/>
            <pc:sldMk cId="3513278609" sldId="332"/>
            <ac:spMk id="9" creationId="{CF7BFC43-F342-48A9-99D4-6134BAFCDA32}"/>
          </ac:spMkLst>
        </pc:spChg>
        <pc:spChg chg="add mod">
          <ac:chgData name="岸 英二" userId="9cb4ff99c10f156c" providerId="LiveId" clId="{19F55C30-0F5C-4A41-B382-55B2220F80DC}" dt="2022-03-03T02:50:59.736" v="7498"/>
          <ac:spMkLst>
            <pc:docMk/>
            <pc:sldMk cId="3513278609" sldId="332"/>
            <ac:spMk id="11" creationId="{FDCDBB5A-10B6-488E-B39C-7C811C4B142D}"/>
          </ac:spMkLst>
        </pc:spChg>
        <pc:picChg chg="add mod">
          <ac:chgData name="岸 英二" userId="9cb4ff99c10f156c" providerId="LiveId" clId="{19F55C30-0F5C-4A41-B382-55B2220F80DC}" dt="2022-03-03T02:50:02.564" v="7421" actId="1076"/>
          <ac:picMkLst>
            <pc:docMk/>
            <pc:sldMk cId="3513278609" sldId="332"/>
            <ac:picMk id="5" creationId="{2DE065CD-C908-4A32-A94E-5C7E1A67C933}"/>
          </ac:picMkLst>
        </pc:picChg>
        <pc:picChg chg="add mod">
          <ac:chgData name="岸 英二" userId="9cb4ff99c10f156c" providerId="LiveId" clId="{19F55C30-0F5C-4A41-B382-55B2220F80DC}" dt="2022-03-03T02:46:05.417" v="7404" actId="1076"/>
          <ac:picMkLst>
            <pc:docMk/>
            <pc:sldMk cId="3513278609" sldId="332"/>
            <ac:picMk id="10" creationId="{30ACEE27-07A3-4EE1-AE8F-D85E17121225}"/>
          </ac:picMkLst>
        </pc:picChg>
      </pc:sldChg>
      <pc:sldChg chg="addSp delSp modSp new mod">
        <pc:chgData name="岸 英二" userId="9cb4ff99c10f156c" providerId="LiveId" clId="{19F55C30-0F5C-4A41-B382-55B2220F80DC}" dt="2022-03-03T02:54:54.519" v="7503" actId="20577"/>
        <pc:sldMkLst>
          <pc:docMk/>
          <pc:sldMk cId="3892629577" sldId="333"/>
        </pc:sldMkLst>
        <pc:spChg chg="del">
          <ac:chgData name="岸 英二" userId="9cb4ff99c10f156c" providerId="LiveId" clId="{19F55C30-0F5C-4A41-B382-55B2220F80DC}" dt="2022-03-03T02:48:44.455" v="7407" actId="478"/>
          <ac:spMkLst>
            <pc:docMk/>
            <pc:sldMk cId="3892629577" sldId="333"/>
            <ac:spMk id="2" creationId="{0F59A20F-96DB-461D-AFAA-D5D58EFEB42E}"/>
          </ac:spMkLst>
        </pc:spChg>
        <pc:spChg chg="del">
          <ac:chgData name="岸 英二" userId="9cb4ff99c10f156c" providerId="LiveId" clId="{19F55C30-0F5C-4A41-B382-55B2220F80DC}" dt="2022-03-03T02:48:43.943" v="7406" actId="478"/>
          <ac:spMkLst>
            <pc:docMk/>
            <pc:sldMk cId="3892629577" sldId="333"/>
            <ac:spMk id="3" creationId="{AC120FC3-A93B-4205-BA86-6E157A985312}"/>
          </ac:spMkLst>
        </pc:spChg>
        <pc:spChg chg="add mod">
          <ac:chgData name="岸 英二" userId="9cb4ff99c10f156c" providerId="LiveId" clId="{19F55C30-0F5C-4A41-B382-55B2220F80DC}" dt="2022-03-03T02:54:54.519" v="7503" actId="20577"/>
          <ac:spMkLst>
            <pc:docMk/>
            <pc:sldMk cId="3892629577" sldId="333"/>
            <ac:spMk id="6" creationId="{190D2228-5EE0-413A-B320-6CF44240DF42}"/>
          </ac:spMkLst>
        </pc:spChg>
        <pc:spChg chg="add mod">
          <ac:chgData name="岸 英二" userId="9cb4ff99c10f156c" providerId="LiveId" clId="{19F55C30-0F5C-4A41-B382-55B2220F80DC}" dt="2022-03-03T02:51:03.326" v="7499"/>
          <ac:spMkLst>
            <pc:docMk/>
            <pc:sldMk cId="3892629577" sldId="333"/>
            <ac:spMk id="7" creationId="{38B32ABF-EFE7-47D2-A3BE-9D1101B9601A}"/>
          </ac:spMkLst>
        </pc:spChg>
        <pc:picChg chg="add mod">
          <ac:chgData name="岸 英二" userId="9cb4ff99c10f156c" providerId="LiveId" clId="{19F55C30-0F5C-4A41-B382-55B2220F80DC}" dt="2022-03-03T02:48:56.937" v="7411" actId="1076"/>
          <ac:picMkLst>
            <pc:docMk/>
            <pc:sldMk cId="3892629577" sldId="333"/>
            <ac:picMk id="5" creationId="{7E993556-1F1C-4ED3-AF09-E47767578CE0}"/>
          </ac:picMkLst>
        </pc:picChg>
      </pc:sldChg>
      <pc:sldChg chg="addSp delSp modSp new mod">
        <pc:chgData name="岸 英二" userId="9cb4ff99c10f156c" providerId="LiveId" clId="{19F55C30-0F5C-4A41-B382-55B2220F80DC}" dt="2022-03-03T03:05:35.540" v="8196" actId="1076"/>
        <pc:sldMkLst>
          <pc:docMk/>
          <pc:sldMk cId="3923112048" sldId="334"/>
        </pc:sldMkLst>
        <pc:spChg chg="del">
          <ac:chgData name="岸 英二" userId="9cb4ff99c10f156c" providerId="LiveId" clId="{19F55C30-0F5C-4A41-B382-55B2220F80DC}" dt="2022-03-03T02:49:38.229" v="7413" actId="478"/>
          <ac:spMkLst>
            <pc:docMk/>
            <pc:sldMk cId="3923112048" sldId="334"/>
            <ac:spMk id="2" creationId="{8261DFD6-1594-42CC-AA02-A4CBC4480DA3}"/>
          </ac:spMkLst>
        </pc:spChg>
        <pc:spChg chg="del">
          <ac:chgData name="岸 英二" userId="9cb4ff99c10f156c" providerId="LiveId" clId="{19F55C30-0F5C-4A41-B382-55B2220F80DC}" dt="2022-03-03T02:49:39.358" v="7414" actId="478"/>
          <ac:spMkLst>
            <pc:docMk/>
            <pc:sldMk cId="3923112048" sldId="334"/>
            <ac:spMk id="3" creationId="{62DADFC9-4A46-414C-B503-C0ACEB59308D}"/>
          </ac:spMkLst>
        </pc:spChg>
        <pc:spChg chg="add mod">
          <ac:chgData name="岸 英二" userId="9cb4ff99c10f156c" providerId="LiveId" clId="{19F55C30-0F5C-4A41-B382-55B2220F80DC}" dt="2022-03-03T02:55:00.601" v="7509" actId="20577"/>
          <ac:spMkLst>
            <pc:docMk/>
            <pc:sldMk cId="3923112048" sldId="334"/>
            <ac:spMk id="6" creationId="{7FAF5544-718E-42FE-BBF2-8E445FC58327}"/>
          </ac:spMkLst>
        </pc:spChg>
        <pc:spChg chg="add mod">
          <ac:chgData name="岸 英二" userId="9cb4ff99c10f156c" providerId="LiveId" clId="{19F55C30-0F5C-4A41-B382-55B2220F80DC}" dt="2022-03-03T02:51:09.410" v="7500"/>
          <ac:spMkLst>
            <pc:docMk/>
            <pc:sldMk cId="3923112048" sldId="334"/>
            <ac:spMk id="7" creationId="{E9062AF4-A55A-4606-80CA-26008B22B8A4}"/>
          </ac:spMkLst>
        </pc:spChg>
        <pc:picChg chg="add mod">
          <ac:chgData name="岸 英二" userId="9cb4ff99c10f156c" providerId="LiveId" clId="{19F55C30-0F5C-4A41-B382-55B2220F80DC}" dt="2022-03-03T03:05:35.540" v="8196" actId="1076"/>
          <ac:picMkLst>
            <pc:docMk/>
            <pc:sldMk cId="3923112048" sldId="334"/>
            <ac:picMk id="5" creationId="{C8EFB1E2-C1BB-46D4-96E0-34620CA982D6}"/>
          </ac:picMkLst>
        </pc:picChg>
      </pc:sldChg>
      <pc:sldChg chg="addSp delSp modSp new mod">
        <pc:chgData name="岸 英二" userId="9cb4ff99c10f156c" providerId="LiveId" clId="{19F55C30-0F5C-4A41-B382-55B2220F80DC}" dt="2022-03-03T03:23:05.478" v="10191" actId="20577"/>
        <pc:sldMkLst>
          <pc:docMk/>
          <pc:sldMk cId="1269787208" sldId="335"/>
        </pc:sldMkLst>
        <pc:spChg chg="del">
          <ac:chgData name="岸 英二" userId="9cb4ff99c10f156c" providerId="LiveId" clId="{19F55C30-0F5C-4A41-B382-55B2220F80DC}" dt="2022-03-03T03:06:01.674" v="8199" actId="21"/>
          <ac:spMkLst>
            <pc:docMk/>
            <pc:sldMk cId="1269787208" sldId="335"/>
            <ac:spMk id="2" creationId="{2CBD6ECB-4691-41E8-9312-7A67291EF8FE}"/>
          </ac:spMkLst>
        </pc:spChg>
        <pc:spChg chg="del">
          <ac:chgData name="岸 英二" userId="9cb4ff99c10f156c" providerId="LiveId" clId="{19F55C30-0F5C-4A41-B382-55B2220F80DC}" dt="2022-03-03T03:05:58.205" v="8198" actId="21"/>
          <ac:spMkLst>
            <pc:docMk/>
            <pc:sldMk cId="1269787208" sldId="335"/>
            <ac:spMk id="3" creationId="{859B261F-20BC-4E6A-BFEA-06007AB31DE6}"/>
          </ac:spMkLst>
        </pc:spChg>
        <pc:spChg chg="add mod">
          <ac:chgData name="岸 英二" userId="9cb4ff99c10f156c" providerId="LiveId" clId="{19F55C30-0F5C-4A41-B382-55B2220F80DC}" dt="2022-03-03T03:10:25.864" v="8879" actId="1076"/>
          <ac:spMkLst>
            <pc:docMk/>
            <pc:sldMk cId="1269787208" sldId="335"/>
            <ac:spMk id="4" creationId="{7177D726-F5F4-4983-964D-527723B3B5F6}"/>
          </ac:spMkLst>
        </pc:spChg>
        <pc:spChg chg="add mod">
          <ac:chgData name="岸 英二" userId="9cb4ff99c10f156c" providerId="LiveId" clId="{19F55C30-0F5C-4A41-B382-55B2220F80DC}" dt="2022-03-03T03:18:59.117" v="9699" actId="6549"/>
          <ac:spMkLst>
            <pc:docMk/>
            <pc:sldMk cId="1269787208" sldId="335"/>
            <ac:spMk id="5" creationId="{6EF776E4-52CD-4082-99D7-340BC7571633}"/>
          </ac:spMkLst>
        </pc:spChg>
        <pc:spChg chg="add mod">
          <ac:chgData name="岸 英二" userId="9cb4ff99c10f156c" providerId="LiveId" clId="{19F55C30-0F5C-4A41-B382-55B2220F80DC}" dt="2022-03-03T03:22:26.496" v="10112" actId="1036"/>
          <ac:spMkLst>
            <pc:docMk/>
            <pc:sldMk cId="1269787208" sldId="335"/>
            <ac:spMk id="6" creationId="{BF335E25-AB4E-4F1D-A2C3-463668530219}"/>
          </ac:spMkLst>
        </pc:spChg>
        <pc:spChg chg="add del mod">
          <ac:chgData name="岸 英二" userId="9cb4ff99c10f156c" providerId="LiveId" clId="{19F55C30-0F5C-4A41-B382-55B2220F80DC}" dt="2022-03-03T03:14:04.764" v="9378" actId="478"/>
          <ac:spMkLst>
            <pc:docMk/>
            <pc:sldMk cId="1269787208" sldId="335"/>
            <ac:spMk id="7" creationId="{E4AE141E-F831-40B3-86A9-61DC99E9AC3D}"/>
          </ac:spMkLst>
        </pc:spChg>
        <pc:spChg chg="add mod">
          <ac:chgData name="岸 英二" userId="9cb4ff99c10f156c" providerId="LiveId" clId="{19F55C30-0F5C-4A41-B382-55B2220F80DC}" dt="2022-03-03T03:23:05.478" v="10191" actId="20577"/>
          <ac:spMkLst>
            <pc:docMk/>
            <pc:sldMk cId="1269787208" sldId="335"/>
            <ac:spMk id="8" creationId="{58B86F81-6FD0-4F5E-9235-9BB13B11CDB2}"/>
          </ac:spMkLst>
        </pc:spChg>
        <pc:spChg chg="add del mod">
          <ac:chgData name="岸 英二" userId="9cb4ff99c10f156c" providerId="LiveId" clId="{19F55C30-0F5C-4A41-B382-55B2220F80DC}" dt="2022-03-03T03:21:57.988" v="9997" actId="21"/>
          <ac:spMkLst>
            <pc:docMk/>
            <pc:sldMk cId="1269787208" sldId="335"/>
            <ac:spMk id="9" creationId="{8BA357A4-5322-437B-A4C0-9655AB22A13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400" dirty="0">
                <a:latin typeface="Meiryo UI" panose="020B0604030504040204" pitchFamily="50" charset="-128"/>
                <a:ea typeface="Meiryo UI" panose="020B0604030504040204" pitchFamily="50" charset="-128"/>
              </a:rPr>
              <a:t>サービスごとの実施割合</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357404946547929"/>
          <c:y val="0.11001656762852638"/>
          <c:w val="0.65064069762060595"/>
          <c:h val="0.50840628369019547"/>
        </c:manualLayout>
      </c:layout>
      <c:bar3DChart>
        <c:barDir val="col"/>
        <c:grouping val="clustered"/>
        <c:varyColors val="0"/>
        <c:ser>
          <c:idx val="0"/>
          <c:order val="0"/>
          <c:tx>
            <c:strRef>
              <c:f>グラフ用!$D$6</c:f>
              <c:strCache>
                <c:ptCount val="1"/>
                <c:pt idx="0">
                  <c:v>全国</c:v>
                </c:pt>
              </c:strCache>
            </c:strRef>
          </c:tx>
          <c:spPr>
            <a:solidFill>
              <a:schemeClr val="accent1"/>
            </a:solidFill>
            <a:ln>
              <a:noFill/>
            </a:ln>
            <a:effectLst/>
            <a:sp3d/>
          </c:spPr>
          <c:invertIfNegative val="0"/>
          <c:cat>
            <c:multiLvlStrRef>
              <c:f>グラフ用!$B$7:$C$16</c:f>
              <c:multiLvlStrCache>
                <c:ptCount val="10"/>
                <c:lvl>
                  <c:pt idx="0">
                    <c:v>従前相当</c:v>
                  </c:pt>
                  <c:pt idx="1">
                    <c:v>Ａ（緩和した基準）</c:v>
                  </c:pt>
                  <c:pt idx="2">
                    <c:v>Ｂ（住民主体）</c:v>
                  </c:pt>
                  <c:pt idx="3">
                    <c:v>Ｃ（短期集中予防）</c:v>
                  </c:pt>
                  <c:pt idx="4">
                    <c:v>Ｄ（移動支援）</c:v>
                  </c:pt>
                  <c:pt idx="6">
                    <c:v>従前相当</c:v>
                  </c:pt>
                  <c:pt idx="7">
                    <c:v>Ａ（緩和した基準）</c:v>
                  </c:pt>
                  <c:pt idx="8">
                    <c:v>Ｂ（住民主体）</c:v>
                  </c:pt>
                  <c:pt idx="9">
                    <c:v>Ｃ（短期集中予防）</c:v>
                  </c:pt>
                </c:lvl>
                <c:lvl>
                  <c:pt idx="0">
                    <c:v>訪問型</c:v>
                  </c:pt>
                  <c:pt idx="6">
                    <c:v>通所型</c:v>
                  </c:pt>
                </c:lvl>
              </c:multiLvlStrCache>
            </c:multiLvlStrRef>
          </c:cat>
          <c:val>
            <c:numRef>
              <c:f>グラフ用!$D$7:$D$16</c:f>
              <c:numCache>
                <c:formatCode>0.0%</c:formatCode>
                <c:ptCount val="10"/>
                <c:pt idx="0">
                  <c:v>0.9230327398047099</c:v>
                </c:pt>
                <c:pt idx="1">
                  <c:v>0.51292360712234353</c:v>
                </c:pt>
                <c:pt idx="2">
                  <c:v>0.16657093624353819</c:v>
                </c:pt>
                <c:pt idx="3">
                  <c:v>0.22515795519816198</c:v>
                </c:pt>
                <c:pt idx="4">
                  <c:v>3.9632395175186672E-2</c:v>
                </c:pt>
                <c:pt idx="6">
                  <c:v>0.92533026995979317</c:v>
                </c:pt>
                <c:pt idx="7">
                  <c:v>0.53877082136703047</c:v>
                </c:pt>
                <c:pt idx="8">
                  <c:v>0.14991384261918439</c:v>
                </c:pt>
                <c:pt idx="9">
                  <c:v>0.38655944859276276</c:v>
                </c:pt>
              </c:numCache>
            </c:numRef>
          </c:val>
          <c:extLst>
            <c:ext xmlns:c16="http://schemas.microsoft.com/office/drawing/2014/chart" uri="{C3380CC4-5D6E-409C-BE32-E72D297353CC}">
              <c16:uniqueId val="{00000000-E98E-4E10-83E2-0277BE541FCE}"/>
            </c:ext>
          </c:extLst>
        </c:ser>
        <c:ser>
          <c:idx val="1"/>
          <c:order val="1"/>
          <c:tx>
            <c:strRef>
              <c:f>グラフ用!$E$6</c:f>
              <c:strCache>
                <c:ptCount val="1"/>
                <c:pt idx="0">
                  <c:v>中国５県</c:v>
                </c:pt>
              </c:strCache>
            </c:strRef>
          </c:tx>
          <c:spPr>
            <a:solidFill>
              <a:schemeClr val="accent2"/>
            </a:solidFill>
            <a:ln>
              <a:noFill/>
            </a:ln>
            <a:effectLst/>
            <a:sp3d/>
          </c:spPr>
          <c:invertIfNegative val="0"/>
          <c:cat>
            <c:multiLvlStrRef>
              <c:f>グラフ用!$B$7:$C$16</c:f>
              <c:multiLvlStrCache>
                <c:ptCount val="10"/>
                <c:lvl>
                  <c:pt idx="0">
                    <c:v>従前相当</c:v>
                  </c:pt>
                  <c:pt idx="1">
                    <c:v>Ａ（緩和した基準）</c:v>
                  </c:pt>
                  <c:pt idx="2">
                    <c:v>Ｂ（住民主体）</c:v>
                  </c:pt>
                  <c:pt idx="3">
                    <c:v>Ｃ（短期集中予防）</c:v>
                  </c:pt>
                  <c:pt idx="4">
                    <c:v>Ｄ（移動支援）</c:v>
                  </c:pt>
                  <c:pt idx="6">
                    <c:v>従前相当</c:v>
                  </c:pt>
                  <c:pt idx="7">
                    <c:v>Ａ（緩和した基準）</c:v>
                  </c:pt>
                  <c:pt idx="8">
                    <c:v>Ｂ（住民主体）</c:v>
                  </c:pt>
                  <c:pt idx="9">
                    <c:v>Ｃ（短期集中予防）</c:v>
                  </c:pt>
                </c:lvl>
                <c:lvl>
                  <c:pt idx="0">
                    <c:v>訪問型</c:v>
                  </c:pt>
                  <c:pt idx="6">
                    <c:v>通所型</c:v>
                  </c:pt>
                </c:lvl>
              </c:multiLvlStrCache>
            </c:multiLvlStrRef>
          </c:cat>
          <c:val>
            <c:numRef>
              <c:f>グラフ用!$E$7:$E$16</c:f>
              <c:numCache>
                <c:formatCode>0.0%</c:formatCode>
                <c:ptCount val="10"/>
                <c:pt idx="0">
                  <c:v>0.93457943925233644</c:v>
                </c:pt>
                <c:pt idx="1">
                  <c:v>0.53271028037383172</c:v>
                </c:pt>
                <c:pt idx="2">
                  <c:v>0.23364485981308411</c:v>
                </c:pt>
                <c:pt idx="3">
                  <c:v>0.15887850467289719</c:v>
                </c:pt>
                <c:pt idx="4">
                  <c:v>4.6728971962616821E-2</c:v>
                </c:pt>
                <c:pt idx="6">
                  <c:v>0.94392523364485981</c:v>
                </c:pt>
                <c:pt idx="7">
                  <c:v>0.60747663551401865</c:v>
                </c:pt>
                <c:pt idx="8">
                  <c:v>0.19626168224299065</c:v>
                </c:pt>
                <c:pt idx="9">
                  <c:v>0.40186915887850466</c:v>
                </c:pt>
              </c:numCache>
            </c:numRef>
          </c:val>
          <c:extLst>
            <c:ext xmlns:c16="http://schemas.microsoft.com/office/drawing/2014/chart" uri="{C3380CC4-5D6E-409C-BE32-E72D297353CC}">
              <c16:uniqueId val="{00000001-E98E-4E10-83E2-0277BE541FCE}"/>
            </c:ext>
          </c:extLst>
        </c:ser>
        <c:ser>
          <c:idx val="2"/>
          <c:order val="2"/>
          <c:tx>
            <c:strRef>
              <c:f>グラフ用!$F$6</c:f>
              <c:strCache>
                <c:ptCount val="1"/>
                <c:pt idx="0">
                  <c:v>広島県</c:v>
                </c:pt>
              </c:strCache>
            </c:strRef>
          </c:tx>
          <c:spPr>
            <a:solidFill>
              <a:schemeClr val="accent3"/>
            </a:solidFill>
            <a:ln>
              <a:noFill/>
            </a:ln>
            <a:effectLst/>
            <a:sp3d/>
          </c:spPr>
          <c:invertIfNegative val="0"/>
          <c:cat>
            <c:multiLvlStrRef>
              <c:f>グラフ用!$B$7:$C$16</c:f>
              <c:multiLvlStrCache>
                <c:ptCount val="10"/>
                <c:lvl>
                  <c:pt idx="0">
                    <c:v>従前相当</c:v>
                  </c:pt>
                  <c:pt idx="1">
                    <c:v>Ａ（緩和した基準）</c:v>
                  </c:pt>
                  <c:pt idx="2">
                    <c:v>Ｂ（住民主体）</c:v>
                  </c:pt>
                  <c:pt idx="3">
                    <c:v>Ｃ（短期集中予防）</c:v>
                  </c:pt>
                  <c:pt idx="4">
                    <c:v>Ｄ（移動支援）</c:v>
                  </c:pt>
                  <c:pt idx="6">
                    <c:v>従前相当</c:v>
                  </c:pt>
                  <c:pt idx="7">
                    <c:v>Ａ（緩和した基準）</c:v>
                  </c:pt>
                  <c:pt idx="8">
                    <c:v>Ｂ（住民主体）</c:v>
                  </c:pt>
                  <c:pt idx="9">
                    <c:v>Ｃ（短期集中予防）</c:v>
                  </c:pt>
                </c:lvl>
                <c:lvl>
                  <c:pt idx="0">
                    <c:v>訪問型</c:v>
                  </c:pt>
                  <c:pt idx="6">
                    <c:v>通所型</c:v>
                  </c:pt>
                </c:lvl>
              </c:multiLvlStrCache>
            </c:multiLvlStrRef>
          </c:cat>
          <c:val>
            <c:numRef>
              <c:f>グラフ用!$F$7:$F$16</c:f>
              <c:numCache>
                <c:formatCode>0.0%</c:formatCode>
                <c:ptCount val="10"/>
                <c:pt idx="0">
                  <c:v>0.91304347826086951</c:v>
                </c:pt>
                <c:pt idx="1">
                  <c:v>0.65217391304347827</c:v>
                </c:pt>
                <c:pt idx="2">
                  <c:v>0.21739130434782608</c:v>
                </c:pt>
                <c:pt idx="3">
                  <c:v>0.39130434782608697</c:v>
                </c:pt>
                <c:pt idx="4">
                  <c:v>0</c:v>
                </c:pt>
                <c:pt idx="6">
                  <c:v>0.91304347826086951</c:v>
                </c:pt>
                <c:pt idx="7">
                  <c:v>0.56521739130434778</c:v>
                </c:pt>
                <c:pt idx="8">
                  <c:v>0.13043478260869565</c:v>
                </c:pt>
                <c:pt idx="9">
                  <c:v>0.47826086956521741</c:v>
                </c:pt>
              </c:numCache>
            </c:numRef>
          </c:val>
          <c:extLst>
            <c:ext xmlns:c16="http://schemas.microsoft.com/office/drawing/2014/chart" uri="{C3380CC4-5D6E-409C-BE32-E72D297353CC}">
              <c16:uniqueId val="{00000002-E98E-4E10-83E2-0277BE541FCE}"/>
            </c:ext>
          </c:extLst>
        </c:ser>
        <c:dLbls>
          <c:showLegendKey val="0"/>
          <c:showVal val="0"/>
          <c:showCatName val="0"/>
          <c:showSerName val="0"/>
          <c:showPercent val="0"/>
          <c:showBubbleSize val="0"/>
        </c:dLbls>
        <c:gapWidth val="150"/>
        <c:shape val="box"/>
        <c:axId val="366357800"/>
        <c:axId val="366359768"/>
        <c:axId val="0"/>
      </c:bar3DChart>
      <c:catAx>
        <c:axId val="366357800"/>
        <c:scaling>
          <c:orientation val="minMax"/>
        </c:scaling>
        <c:delete val="0"/>
        <c:axPos val="b"/>
        <c:numFmt formatCode="General" sourceLinked="1"/>
        <c:majorTickMark val="none"/>
        <c:minorTickMark val="none"/>
        <c:tickLblPos val="nextTo"/>
        <c:spPr>
          <a:noFill/>
          <a:ln>
            <a:noFill/>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66359768"/>
        <c:crosses val="autoZero"/>
        <c:auto val="1"/>
        <c:lblAlgn val="ctr"/>
        <c:lblOffset val="100"/>
        <c:noMultiLvlLbl val="0"/>
      </c:catAx>
      <c:valAx>
        <c:axId val="366359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66357800"/>
        <c:crosses val="autoZero"/>
        <c:crossBetween val="between"/>
      </c:valAx>
      <c:spPr>
        <a:noFill/>
        <a:ln>
          <a:noFill/>
        </a:ln>
        <a:effectLst/>
      </c:spPr>
    </c:plotArea>
    <c:legend>
      <c:legendPos val="b"/>
      <c:layout>
        <c:manualLayout>
          <c:xMode val="edge"/>
          <c:yMode val="edge"/>
          <c:x val="0.31007676460690098"/>
          <c:y val="0.94177719301828788"/>
          <c:w val="0.29726492129622006"/>
          <c:h val="4.706640409589323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1"/>
            <a:ext cx="2949575" cy="498475"/>
          </a:xfrm>
          <a:prstGeom prst="rect">
            <a:avLst/>
          </a:prstGeom>
        </p:spPr>
        <p:txBody>
          <a:bodyPr vert="horz" lIns="91434" tIns="45717" rIns="91434" bIns="45717" rtlCol="0"/>
          <a:lstStyle>
            <a:lvl1pPr algn="r">
              <a:defRPr sz="1200"/>
            </a:lvl1pPr>
          </a:lstStyle>
          <a:p>
            <a:fld id="{90BDBD25-E819-46ED-AF98-AD1F53BDF325}" type="datetimeFigureOut">
              <a:rPr kumimoji="1" lang="ja-JP" altLang="en-US" smtClean="0"/>
              <a:t>2022/10/31</a:t>
            </a:fld>
            <a:endParaRPr kumimoji="1" lang="ja-JP" altLang="en-US"/>
          </a:p>
        </p:txBody>
      </p:sp>
      <p:sp>
        <p:nvSpPr>
          <p:cNvPr id="4" name="スライド イメージ プレースホルダー 3"/>
          <p:cNvSpPr>
            <a:spLocks noGrp="1" noRot="1" noChangeAspect="1"/>
          </p:cNvSpPr>
          <p:nvPr>
            <p:ph type="sldImg" idx="2"/>
          </p:nvPr>
        </p:nvSpPr>
        <p:spPr>
          <a:xfrm>
            <a:off x="1017588" y="1243013"/>
            <a:ext cx="4772025" cy="3354387"/>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8475"/>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4"/>
            <a:ext cx="2949575" cy="498475"/>
          </a:xfrm>
          <a:prstGeom prst="rect">
            <a:avLst/>
          </a:prstGeom>
        </p:spPr>
        <p:txBody>
          <a:bodyPr vert="horz" lIns="91434" tIns="45717" rIns="91434" bIns="45717" rtlCol="0" anchor="b"/>
          <a:lstStyle>
            <a:lvl1pPr algn="r">
              <a:defRPr sz="1200"/>
            </a:lvl1pPr>
          </a:lstStyle>
          <a:p>
            <a:fld id="{72C63E78-4EBC-499C-8B56-C48009CFED4A}" type="slidenum">
              <a:rPr kumimoji="1" lang="ja-JP" altLang="en-US" smtClean="0"/>
              <a:t>‹#›</a:t>
            </a:fld>
            <a:endParaRPr kumimoji="1" lang="ja-JP" altLang="en-US"/>
          </a:p>
        </p:txBody>
      </p:sp>
    </p:spTree>
    <p:extLst>
      <p:ext uri="{BB962C8B-B14F-4D97-AF65-F5344CB8AC3E}">
        <p14:creationId xmlns:p14="http://schemas.microsoft.com/office/powerpoint/2010/main" val="31037889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C63E78-4EBC-499C-8B56-C48009CFED4A}" type="slidenum">
              <a:rPr kumimoji="1" lang="ja-JP" altLang="en-US" smtClean="0"/>
              <a:t>0</a:t>
            </a:fld>
            <a:endParaRPr kumimoji="1" lang="ja-JP" altLang="en-US"/>
          </a:p>
        </p:txBody>
      </p:sp>
    </p:spTree>
    <p:extLst>
      <p:ext uri="{BB962C8B-B14F-4D97-AF65-F5344CB8AC3E}">
        <p14:creationId xmlns:p14="http://schemas.microsoft.com/office/powerpoint/2010/main" val="2715929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600"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F8DDB0-3039-4640-9A49-701E7E39B16D}"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66904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600"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F8DDB0-3039-4640-9A49-701E7E39B16D}"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63576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600" b="0" u="none"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F8DDB0-3039-4640-9A49-701E7E39B16D}"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61882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600"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F8DDB0-3039-4640-9A49-701E7E39B16D}"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66809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600" b="0" u="none"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F8DDB0-3039-4640-9A49-701E7E39B16D}"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98459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C63E78-4EBC-499C-8B56-C48009CFED4A}" type="slidenum">
              <a:rPr kumimoji="1" lang="ja-JP" altLang="en-US" smtClean="0"/>
              <a:t>14</a:t>
            </a:fld>
            <a:endParaRPr kumimoji="1" lang="ja-JP" altLang="en-US"/>
          </a:p>
        </p:txBody>
      </p:sp>
    </p:spTree>
    <p:extLst>
      <p:ext uri="{BB962C8B-B14F-4D97-AF65-F5344CB8AC3E}">
        <p14:creationId xmlns:p14="http://schemas.microsoft.com/office/powerpoint/2010/main" val="3683482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C63E78-4EBC-499C-8B56-C48009CFED4A}" type="slidenum">
              <a:rPr kumimoji="1" lang="ja-JP" altLang="en-US" smtClean="0"/>
              <a:t>1</a:t>
            </a:fld>
            <a:endParaRPr kumimoji="1" lang="ja-JP" altLang="en-US"/>
          </a:p>
        </p:txBody>
      </p:sp>
    </p:spTree>
    <p:extLst>
      <p:ext uri="{BB962C8B-B14F-4D97-AF65-F5344CB8AC3E}">
        <p14:creationId xmlns:p14="http://schemas.microsoft.com/office/powerpoint/2010/main" val="1769069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C63E78-4EBC-499C-8B56-C48009CFED4A}" type="slidenum">
              <a:rPr kumimoji="1" lang="ja-JP" altLang="en-US" smtClean="0"/>
              <a:t>2</a:t>
            </a:fld>
            <a:endParaRPr kumimoji="1" lang="ja-JP" altLang="en-US"/>
          </a:p>
        </p:txBody>
      </p:sp>
    </p:spTree>
    <p:extLst>
      <p:ext uri="{BB962C8B-B14F-4D97-AF65-F5344CB8AC3E}">
        <p14:creationId xmlns:p14="http://schemas.microsoft.com/office/powerpoint/2010/main" val="3551020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C63E78-4EBC-499C-8B56-C48009CFED4A}" type="slidenum">
              <a:rPr kumimoji="1" lang="ja-JP" altLang="en-US" smtClean="0"/>
              <a:t>3</a:t>
            </a:fld>
            <a:endParaRPr kumimoji="1" lang="ja-JP" altLang="en-US"/>
          </a:p>
        </p:txBody>
      </p:sp>
    </p:spTree>
    <p:extLst>
      <p:ext uri="{BB962C8B-B14F-4D97-AF65-F5344CB8AC3E}">
        <p14:creationId xmlns:p14="http://schemas.microsoft.com/office/powerpoint/2010/main" val="3608841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6125"/>
            <a:ext cx="5299075"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285116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C63E78-4EBC-499C-8B56-C48009CFED4A}" type="slidenum">
              <a:rPr kumimoji="1" lang="ja-JP" altLang="en-US" smtClean="0"/>
              <a:t>5</a:t>
            </a:fld>
            <a:endParaRPr kumimoji="1" lang="ja-JP" altLang="en-US"/>
          </a:p>
        </p:txBody>
      </p:sp>
    </p:spTree>
    <p:extLst>
      <p:ext uri="{BB962C8B-B14F-4D97-AF65-F5344CB8AC3E}">
        <p14:creationId xmlns:p14="http://schemas.microsoft.com/office/powerpoint/2010/main" val="3157204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AAED7-EB68-B44B-A29A-E9CFE7A1147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42033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C63E78-4EBC-499C-8B56-C48009CFED4A}" type="slidenum">
              <a:rPr kumimoji="1" lang="ja-JP" altLang="en-US" smtClean="0"/>
              <a:t>7</a:t>
            </a:fld>
            <a:endParaRPr kumimoji="1" lang="ja-JP" altLang="en-US"/>
          </a:p>
        </p:txBody>
      </p:sp>
    </p:spTree>
    <p:extLst>
      <p:ext uri="{BB962C8B-B14F-4D97-AF65-F5344CB8AC3E}">
        <p14:creationId xmlns:p14="http://schemas.microsoft.com/office/powerpoint/2010/main" val="4215023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600" b="0" u="none" strike="sngStrike"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F8DDB0-3039-4640-9A49-701E7E39B16D}"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4748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31758" y="2130426"/>
            <a:ext cx="8293259"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63516" y="3886200"/>
            <a:ext cx="682974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2022/10/31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729154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2022/10/31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171439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73662" y="274639"/>
            <a:ext cx="2195274"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87839" y="274639"/>
            <a:ext cx="642321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2022/10/31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360067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コンテンツ（スライド番号）">
    <p:spTree>
      <p:nvGrpSpPr>
        <p:cNvPr id="1" name=""/>
        <p:cNvGrpSpPr/>
        <p:nvPr/>
      </p:nvGrpSpPr>
      <p:grpSpPr>
        <a:xfrm>
          <a:off x="0" y="0"/>
          <a:ext cx="0" cy="0"/>
          <a:chOff x="0" y="0"/>
          <a:chExt cx="0" cy="0"/>
        </a:xfrm>
      </p:grpSpPr>
      <p:sp>
        <p:nvSpPr>
          <p:cNvPr id="13" name="TextBox 12"/>
          <p:cNvSpPr txBox="1"/>
          <p:nvPr userDrawn="1"/>
        </p:nvSpPr>
        <p:spPr>
          <a:xfrm>
            <a:off x="227800" y="6593332"/>
            <a:ext cx="3232083" cy="113557"/>
          </a:xfrm>
          <a:prstGeom prst="rect">
            <a:avLst/>
          </a:prstGeom>
          <a:noFill/>
        </p:spPr>
        <p:txBody>
          <a:bodyPr wrap="square" tIns="0" bIns="0">
            <a:spAutoFit/>
          </a:bodyPr>
          <a:lstStyle/>
          <a:p>
            <a:pPr defTabSz="562680">
              <a:defRPr/>
            </a:pPr>
            <a:r>
              <a:rPr kumimoji="0" lang="en-US" altLang="ja-JP" sz="738" dirty="0">
                <a:solidFill>
                  <a:srgbClr val="FFFFFF"/>
                </a:solidFill>
                <a:cs typeface="Meiryo UI" pitchFamily="50" charset="-128"/>
              </a:rPr>
              <a:t>© 2017 </a:t>
            </a:r>
            <a:r>
              <a:rPr lang="en-US" altLang="ja-JP" sz="738" dirty="0">
                <a:solidFill>
                  <a:srgbClr val="FFFFFF"/>
                </a:solidFill>
              </a:rPr>
              <a:t>NTT DATA INSTITUTE OF MANAGEMENT CONSULTING, Inc.</a:t>
            </a:r>
            <a:endParaRPr kumimoji="0" lang="en-US" altLang="ja-JP" sz="738" dirty="0">
              <a:solidFill>
                <a:srgbClr val="FFFFFF"/>
              </a:solidFill>
              <a:cs typeface="Meiryo UI" pitchFamily="50" charset="-128"/>
            </a:endParaRPr>
          </a:p>
        </p:txBody>
      </p:sp>
      <p:sp>
        <p:nvSpPr>
          <p:cNvPr id="14" name="TextBox 16"/>
          <p:cNvSpPr txBox="1"/>
          <p:nvPr userDrawn="1"/>
        </p:nvSpPr>
        <p:spPr>
          <a:xfrm>
            <a:off x="4564041" y="6551482"/>
            <a:ext cx="660135" cy="170496"/>
          </a:xfrm>
          <a:prstGeom prst="rect">
            <a:avLst/>
          </a:prstGeom>
          <a:noFill/>
        </p:spPr>
        <p:txBody>
          <a:bodyPr wrap="square" tIns="0" bIns="0">
            <a:spAutoFit/>
          </a:bodyPr>
          <a:lstStyle/>
          <a:p>
            <a:pPr algn="ctr">
              <a:defRPr/>
            </a:pPr>
            <a:fld id="{0F9AC1C8-10F2-4A77-9A6E-9375F974715F}" type="slidenum">
              <a:rPr lang="en-US" sz="1108">
                <a:solidFill>
                  <a:srgbClr val="FFFFFF"/>
                </a:solidFill>
                <a:cs typeface="HGPGothicE" charset="-128"/>
              </a:rPr>
              <a:pPr algn="ctr">
                <a:defRPr/>
              </a:pPr>
              <a:t>‹#›</a:t>
            </a:fld>
            <a:endParaRPr lang="en-US" sz="1108" dirty="0">
              <a:solidFill>
                <a:srgbClr val="FFFFFF"/>
              </a:solidFill>
              <a:cs typeface="HGPGothicE" charset="-128"/>
            </a:endParaRPr>
          </a:p>
        </p:txBody>
      </p:sp>
      <p:pic>
        <p:nvPicPr>
          <p:cNvPr id="15" name="図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53629" y="6503752"/>
            <a:ext cx="1160601" cy="296174"/>
          </a:xfrm>
          <a:prstGeom prst="rect">
            <a:avLst/>
          </a:prstGeom>
        </p:spPr>
      </p:pic>
      <p:sp>
        <p:nvSpPr>
          <p:cNvPr id="6" name="スライド番号プレースホルダー 5"/>
          <p:cNvSpPr>
            <a:spLocks noGrp="1"/>
          </p:cNvSpPr>
          <p:nvPr>
            <p:ph type="sldNum" sz="quarter" idx="12"/>
          </p:nvPr>
        </p:nvSpPr>
        <p:spPr>
          <a:xfrm>
            <a:off x="9040506" y="6453336"/>
            <a:ext cx="716269" cy="382076"/>
          </a:xfrm>
          <a:prstGeom prst="rect">
            <a:avLst/>
          </a:prstGeom>
        </p:spPr>
        <p:txBody>
          <a:bodyPr/>
          <a:lstStyle>
            <a:lvl1pPr algn="r">
              <a:defRPr sz="1108">
                <a:solidFill>
                  <a:schemeClr val="tx1"/>
                </a:solidFill>
                <a:latin typeface="+mn-ea"/>
                <a:ea typeface="+mn-ea"/>
              </a:defRPr>
            </a:lvl1pPr>
          </a:lstStyle>
          <a:p>
            <a:fld id="{1099472D-A6C0-40FC-B4FA-AC9B7193EAFB}" type="slidenum">
              <a:rPr lang="ja-JP" altLang="en-US" smtClean="0"/>
              <a:pPr/>
              <a:t>‹#›</a:t>
            </a:fld>
            <a:endParaRPr lang="ja-JP" altLang="en-US" dirty="0"/>
          </a:p>
        </p:txBody>
      </p:sp>
    </p:spTree>
    <p:extLst>
      <p:ext uri="{BB962C8B-B14F-4D97-AF65-F5344CB8AC3E}">
        <p14:creationId xmlns:p14="http://schemas.microsoft.com/office/powerpoint/2010/main" val="2933621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A6EBE8-5D48-4E2F-BDF7-7F816DC8C473}"/>
              </a:ext>
            </a:extLst>
          </p:cNvPr>
          <p:cNvSpPr>
            <a:spLocks noGrp="1"/>
          </p:cNvSpPr>
          <p:nvPr>
            <p:ph type="ctrTitle"/>
          </p:nvPr>
        </p:nvSpPr>
        <p:spPr>
          <a:xfrm>
            <a:off x="1219597" y="1122363"/>
            <a:ext cx="7317581" cy="2387600"/>
          </a:xfrm>
        </p:spPr>
        <p:txBody>
          <a:bodyPr anchor="b"/>
          <a:lstStyle>
            <a:lvl1pPr algn="ctr">
              <a:defRPr sz="4802"/>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C77E060-F16C-4403-A00B-D1615DAFE383}"/>
              </a:ext>
            </a:extLst>
          </p:cNvPr>
          <p:cNvSpPr>
            <a:spLocks noGrp="1"/>
          </p:cNvSpPr>
          <p:nvPr>
            <p:ph type="subTitle" idx="1"/>
          </p:nvPr>
        </p:nvSpPr>
        <p:spPr>
          <a:xfrm>
            <a:off x="1219597" y="3602038"/>
            <a:ext cx="7317581" cy="1655762"/>
          </a:xfrm>
        </p:spPr>
        <p:txBody>
          <a:bodyPr/>
          <a:lstStyle>
            <a:lvl1pPr marL="0" indent="0" algn="ctr">
              <a:buNone/>
              <a:defRPr sz="1921"/>
            </a:lvl1pPr>
            <a:lvl2pPr marL="365897" indent="0" algn="ctr">
              <a:buNone/>
              <a:defRPr sz="1601"/>
            </a:lvl2pPr>
            <a:lvl3pPr marL="731794" indent="0" algn="ctr">
              <a:buNone/>
              <a:defRPr sz="1441"/>
            </a:lvl3pPr>
            <a:lvl4pPr marL="1097691" indent="0" algn="ctr">
              <a:buNone/>
              <a:defRPr sz="1280"/>
            </a:lvl4pPr>
            <a:lvl5pPr marL="1463589" indent="0" algn="ctr">
              <a:buNone/>
              <a:defRPr sz="1280"/>
            </a:lvl5pPr>
            <a:lvl6pPr marL="1829486" indent="0" algn="ctr">
              <a:buNone/>
              <a:defRPr sz="1280"/>
            </a:lvl6pPr>
            <a:lvl7pPr marL="2195383" indent="0" algn="ctr">
              <a:buNone/>
              <a:defRPr sz="1280"/>
            </a:lvl7pPr>
            <a:lvl8pPr marL="2561280" indent="0" algn="ctr">
              <a:buNone/>
              <a:defRPr sz="1280"/>
            </a:lvl8pPr>
            <a:lvl9pPr marL="2927177" indent="0" algn="ctr">
              <a:buNone/>
              <a:defRPr sz="128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ACF3895-0DEC-4C97-B99E-CE1ABB3282B6}"/>
              </a:ext>
            </a:extLst>
          </p:cNvPr>
          <p:cNvSpPr>
            <a:spLocks noGrp="1"/>
          </p:cNvSpPr>
          <p:nvPr>
            <p:ph type="dt" sz="half" idx="10"/>
          </p:nvPr>
        </p:nvSpPr>
        <p:spPr/>
        <p:txBody>
          <a:bodyPr/>
          <a:lstStyle/>
          <a:p>
            <a:fld id="{557B2E18-E769-48EA-9792-0E7656D3833B}" type="datetime1">
              <a:rPr kumimoji="1" lang="ja-JP" altLang="en-US" smtClean="0"/>
              <a:t>2022/10/31</a:t>
            </a:fld>
            <a:endParaRPr kumimoji="1" lang="ja-JP" altLang="en-US"/>
          </a:p>
        </p:txBody>
      </p:sp>
      <p:sp>
        <p:nvSpPr>
          <p:cNvPr id="5" name="フッター プレースホルダー 4">
            <a:extLst>
              <a:ext uri="{FF2B5EF4-FFF2-40B4-BE49-F238E27FC236}">
                <a16:creationId xmlns:a16="http://schemas.microsoft.com/office/drawing/2014/main" id="{1C1A71C8-22E0-4CF8-B63F-B83B3935D630}"/>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900227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6CA84A-8AAA-4C63-8F9D-4013FF52FC8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33254E5-ADF5-43F7-A546-30967C6C188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58F0731-C7BD-4E73-8A05-8EFD1D1FF07D}"/>
              </a:ext>
            </a:extLst>
          </p:cNvPr>
          <p:cNvSpPr>
            <a:spLocks noGrp="1"/>
          </p:cNvSpPr>
          <p:nvPr>
            <p:ph type="dt" sz="half" idx="10"/>
          </p:nvPr>
        </p:nvSpPr>
        <p:spPr/>
        <p:txBody>
          <a:bodyPr/>
          <a:lstStyle/>
          <a:p>
            <a:fld id="{7979079A-6A99-4022-AAA0-C4132017EBED}" type="datetime1">
              <a:rPr kumimoji="1" lang="ja-JP" altLang="en-US" smtClean="0"/>
              <a:t>2022/10/31</a:t>
            </a:fld>
            <a:endParaRPr kumimoji="1" lang="ja-JP" altLang="en-US"/>
          </a:p>
        </p:txBody>
      </p:sp>
      <p:sp>
        <p:nvSpPr>
          <p:cNvPr id="5" name="フッター プレースホルダー 4">
            <a:extLst>
              <a:ext uri="{FF2B5EF4-FFF2-40B4-BE49-F238E27FC236}">
                <a16:creationId xmlns:a16="http://schemas.microsoft.com/office/drawing/2014/main" id="{BC923D45-D3D8-4196-B59B-D74B0A320C35}"/>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9C22073C-141E-4258-A3EC-86BE22C654C2}"/>
              </a:ext>
            </a:extLst>
          </p:cNvPr>
          <p:cNvSpPr>
            <a:spLocks noGrp="1"/>
          </p:cNvSpPr>
          <p:nvPr>
            <p:ph type="sldNum" sz="quarter" idx="12"/>
          </p:nvPr>
        </p:nvSpPr>
        <p:spPr>
          <a:xfrm>
            <a:off x="7476129" y="6314314"/>
            <a:ext cx="2195274" cy="365125"/>
          </a:xfrm>
        </p:spPr>
        <p:txBody>
          <a:bodyPr/>
          <a:lstStyle/>
          <a:p>
            <a:fld id="{F99A521A-133B-4197-808B-7413A4D7DDD4}" type="slidenum">
              <a:rPr kumimoji="1" lang="ja-JP" altLang="en-US" smtClean="0"/>
              <a:t>‹#›</a:t>
            </a:fld>
            <a:endParaRPr kumimoji="1" lang="ja-JP" altLang="en-US"/>
          </a:p>
        </p:txBody>
      </p:sp>
    </p:spTree>
    <p:extLst>
      <p:ext uri="{BB962C8B-B14F-4D97-AF65-F5344CB8AC3E}">
        <p14:creationId xmlns:p14="http://schemas.microsoft.com/office/powerpoint/2010/main" val="440284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D72963-25D4-489F-BD34-C66A57D2A218}"/>
              </a:ext>
            </a:extLst>
          </p:cNvPr>
          <p:cNvSpPr>
            <a:spLocks noGrp="1"/>
          </p:cNvSpPr>
          <p:nvPr>
            <p:ph type="title"/>
          </p:nvPr>
        </p:nvSpPr>
        <p:spPr>
          <a:xfrm>
            <a:off x="665697" y="1709739"/>
            <a:ext cx="8415218" cy="2852737"/>
          </a:xfrm>
        </p:spPr>
        <p:txBody>
          <a:bodyPr anchor="b"/>
          <a:lstStyle>
            <a:lvl1pPr>
              <a:defRPr sz="4802"/>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B3157B3-3421-4A17-978A-EAC08DD90427}"/>
              </a:ext>
            </a:extLst>
          </p:cNvPr>
          <p:cNvSpPr>
            <a:spLocks noGrp="1"/>
          </p:cNvSpPr>
          <p:nvPr>
            <p:ph type="body" idx="1"/>
          </p:nvPr>
        </p:nvSpPr>
        <p:spPr>
          <a:xfrm>
            <a:off x="665697" y="4589464"/>
            <a:ext cx="8415218" cy="1500187"/>
          </a:xfrm>
        </p:spPr>
        <p:txBody>
          <a:bodyPr/>
          <a:lstStyle>
            <a:lvl1pPr marL="0" indent="0">
              <a:buNone/>
              <a:defRPr sz="1921">
                <a:solidFill>
                  <a:schemeClr val="tx1">
                    <a:tint val="75000"/>
                  </a:schemeClr>
                </a:solidFill>
              </a:defRPr>
            </a:lvl1pPr>
            <a:lvl2pPr marL="365897" indent="0">
              <a:buNone/>
              <a:defRPr sz="1601">
                <a:solidFill>
                  <a:schemeClr val="tx1">
                    <a:tint val="75000"/>
                  </a:schemeClr>
                </a:solidFill>
              </a:defRPr>
            </a:lvl2pPr>
            <a:lvl3pPr marL="731794" indent="0">
              <a:buNone/>
              <a:defRPr sz="1441">
                <a:solidFill>
                  <a:schemeClr val="tx1">
                    <a:tint val="75000"/>
                  </a:schemeClr>
                </a:solidFill>
              </a:defRPr>
            </a:lvl3pPr>
            <a:lvl4pPr marL="1097691" indent="0">
              <a:buNone/>
              <a:defRPr sz="1280">
                <a:solidFill>
                  <a:schemeClr val="tx1">
                    <a:tint val="75000"/>
                  </a:schemeClr>
                </a:solidFill>
              </a:defRPr>
            </a:lvl4pPr>
            <a:lvl5pPr marL="1463589" indent="0">
              <a:buNone/>
              <a:defRPr sz="1280">
                <a:solidFill>
                  <a:schemeClr val="tx1">
                    <a:tint val="75000"/>
                  </a:schemeClr>
                </a:solidFill>
              </a:defRPr>
            </a:lvl5pPr>
            <a:lvl6pPr marL="1829486" indent="0">
              <a:buNone/>
              <a:defRPr sz="1280">
                <a:solidFill>
                  <a:schemeClr val="tx1">
                    <a:tint val="75000"/>
                  </a:schemeClr>
                </a:solidFill>
              </a:defRPr>
            </a:lvl6pPr>
            <a:lvl7pPr marL="2195383" indent="0">
              <a:buNone/>
              <a:defRPr sz="1280">
                <a:solidFill>
                  <a:schemeClr val="tx1">
                    <a:tint val="75000"/>
                  </a:schemeClr>
                </a:solidFill>
              </a:defRPr>
            </a:lvl7pPr>
            <a:lvl8pPr marL="2561280" indent="0">
              <a:buNone/>
              <a:defRPr sz="1280">
                <a:solidFill>
                  <a:schemeClr val="tx1">
                    <a:tint val="75000"/>
                  </a:schemeClr>
                </a:solidFill>
              </a:defRPr>
            </a:lvl8pPr>
            <a:lvl9pPr marL="2927177" indent="0">
              <a:buNone/>
              <a:defRPr sz="128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62D59C5-3CDC-416F-A3E7-D3C47AE2779F}"/>
              </a:ext>
            </a:extLst>
          </p:cNvPr>
          <p:cNvSpPr>
            <a:spLocks noGrp="1"/>
          </p:cNvSpPr>
          <p:nvPr>
            <p:ph type="dt" sz="half" idx="10"/>
          </p:nvPr>
        </p:nvSpPr>
        <p:spPr/>
        <p:txBody>
          <a:bodyPr/>
          <a:lstStyle/>
          <a:p>
            <a:fld id="{259FB7B1-DBCD-47FD-9F14-7AA518BB9568}" type="datetime1">
              <a:rPr kumimoji="1" lang="ja-JP" altLang="en-US" smtClean="0"/>
              <a:t>2022/10/31</a:t>
            </a:fld>
            <a:endParaRPr kumimoji="1" lang="ja-JP" altLang="en-US"/>
          </a:p>
        </p:txBody>
      </p:sp>
      <p:sp>
        <p:nvSpPr>
          <p:cNvPr id="5" name="フッター プレースホルダー 4">
            <a:extLst>
              <a:ext uri="{FF2B5EF4-FFF2-40B4-BE49-F238E27FC236}">
                <a16:creationId xmlns:a16="http://schemas.microsoft.com/office/drawing/2014/main" id="{8713A8E6-0D6B-450C-BC3B-276F159D87C0}"/>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98889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254BED-C728-4D55-89B9-BD752F0DE7B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CA89E80-2984-4E51-9622-646FBEB0D9F5}"/>
              </a:ext>
            </a:extLst>
          </p:cNvPr>
          <p:cNvSpPr>
            <a:spLocks noGrp="1"/>
          </p:cNvSpPr>
          <p:nvPr>
            <p:ph sz="half" idx="1"/>
          </p:nvPr>
        </p:nvSpPr>
        <p:spPr>
          <a:xfrm>
            <a:off x="670778" y="1825625"/>
            <a:ext cx="4146629"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843B95B-57B1-43FF-B1B5-CAAC7A23B2BF}"/>
              </a:ext>
            </a:extLst>
          </p:cNvPr>
          <p:cNvSpPr>
            <a:spLocks noGrp="1"/>
          </p:cNvSpPr>
          <p:nvPr>
            <p:ph sz="half" idx="2"/>
          </p:nvPr>
        </p:nvSpPr>
        <p:spPr>
          <a:xfrm>
            <a:off x="4939368" y="1825625"/>
            <a:ext cx="4146629"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7D62BEF-8E4A-4E38-BD84-8667673FBB31}"/>
              </a:ext>
            </a:extLst>
          </p:cNvPr>
          <p:cNvSpPr>
            <a:spLocks noGrp="1"/>
          </p:cNvSpPr>
          <p:nvPr>
            <p:ph type="dt" sz="half" idx="10"/>
          </p:nvPr>
        </p:nvSpPr>
        <p:spPr/>
        <p:txBody>
          <a:bodyPr/>
          <a:lstStyle/>
          <a:p>
            <a:fld id="{B20B1540-9CE3-4EB8-9D5C-F8CB7F0D1195}" type="datetime1">
              <a:rPr kumimoji="1" lang="ja-JP" altLang="en-US" smtClean="0"/>
              <a:t>2022/10/31</a:t>
            </a:fld>
            <a:endParaRPr kumimoji="1" lang="ja-JP" altLang="en-US"/>
          </a:p>
        </p:txBody>
      </p:sp>
      <p:sp>
        <p:nvSpPr>
          <p:cNvPr id="6" name="フッター プレースホルダー 5">
            <a:extLst>
              <a:ext uri="{FF2B5EF4-FFF2-40B4-BE49-F238E27FC236}">
                <a16:creationId xmlns:a16="http://schemas.microsoft.com/office/drawing/2014/main" id="{4C97E536-9FFF-41AA-8E3E-39A40FC2F8A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1B06F91-763A-4867-8F5C-6E100D16485D}"/>
              </a:ext>
            </a:extLst>
          </p:cNvPr>
          <p:cNvSpPr>
            <a:spLocks noGrp="1"/>
          </p:cNvSpPr>
          <p:nvPr>
            <p:ph type="sldNum" sz="quarter" idx="12"/>
          </p:nvPr>
        </p:nvSpPr>
        <p:spPr/>
        <p:txBody>
          <a:bodyPr/>
          <a:lstStyle/>
          <a:p>
            <a:fld id="{F99A521A-133B-4197-808B-7413A4D7DDD4}" type="slidenum">
              <a:rPr kumimoji="1" lang="ja-JP" altLang="en-US" smtClean="0"/>
              <a:t>‹#›</a:t>
            </a:fld>
            <a:endParaRPr kumimoji="1" lang="ja-JP" altLang="en-US"/>
          </a:p>
        </p:txBody>
      </p:sp>
    </p:spTree>
    <p:extLst>
      <p:ext uri="{BB962C8B-B14F-4D97-AF65-F5344CB8AC3E}">
        <p14:creationId xmlns:p14="http://schemas.microsoft.com/office/powerpoint/2010/main" val="3823804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0F8586-D7CF-4405-9F79-DC6A12B6E004}"/>
              </a:ext>
            </a:extLst>
          </p:cNvPr>
          <p:cNvSpPr>
            <a:spLocks noGrp="1"/>
          </p:cNvSpPr>
          <p:nvPr>
            <p:ph type="title"/>
          </p:nvPr>
        </p:nvSpPr>
        <p:spPr>
          <a:xfrm>
            <a:off x="672049" y="365126"/>
            <a:ext cx="8415218"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72E42EF-9101-4314-A331-10F8E57ADC18}"/>
              </a:ext>
            </a:extLst>
          </p:cNvPr>
          <p:cNvSpPr>
            <a:spLocks noGrp="1"/>
          </p:cNvSpPr>
          <p:nvPr>
            <p:ph type="body" idx="1"/>
          </p:nvPr>
        </p:nvSpPr>
        <p:spPr>
          <a:xfrm>
            <a:off x="672049" y="1681163"/>
            <a:ext cx="4127573" cy="823912"/>
          </a:xfrm>
        </p:spPr>
        <p:txBody>
          <a:bodyPr anchor="b"/>
          <a:lstStyle>
            <a:lvl1pPr marL="0" indent="0">
              <a:buNone/>
              <a:defRPr sz="1921" b="1"/>
            </a:lvl1pPr>
            <a:lvl2pPr marL="365897" indent="0">
              <a:buNone/>
              <a:defRPr sz="1601" b="1"/>
            </a:lvl2pPr>
            <a:lvl3pPr marL="731794" indent="0">
              <a:buNone/>
              <a:defRPr sz="1441" b="1"/>
            </a:lvl3pPr>
            <a:lvl4pPr marL="1097691" indent="0">
              <a:buNone/>
              <a:defRPr sz="1280" b="1"/>
            </a:lvl4pPr>
            <a:lvl5pPr marL="1463589" indent="0">
              <a:buNone/>
              <a:defRPr sz="1280" b="1"/>
            </a:lvl5pPr>
            <a:lvl6pPr marL="1829486" indent="0">
              <a:buNone/>
              <a:defRPr sz="1280" b="1"/>
            </a:lvl6pPr>
            <a:lvl7pPr marL="2195383" indent="0">
              <a:buNone/>
              <a:defRPr sz="1280" b="1"/>
            </a:lvl7pPr>
            <a:lvl8pPr marL="2561280" indent="0">
              <a:buNone/>
              <a:defRPr sz="1280" b="1"/>
            </a:lvl8pPr>
            <a:lvl9pPr marL="2927177" indent="0">
              <a:buNone/>
              <a:defRPr sz="128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D4BA0F9-08D4-4F55-A693-CC27F288E2A6}"/>
              </a:ext>
            </a:extLst>
          </p:cNvPr>
          <p:cNvSpPr>
            <a:spLocks noGrp="1"/>
          </p:cNvSpPr>
          <p:nvPr>
            <p:ph sz="half" idx="2"/>
          </p:nvPr>
        </p:nvSpPr>
        <p:spPr>
          <a:xfrm>
            <a:off x="672049" y="2505075"/>
            <a:ext cx="4127573"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3A1EFE2-4A84-491F-B3C4-5D3AC368C33E}"/>
              </a:ext>
            </a:extLst>
          </p:cNvPr>
          <p:cNvSpPr>
            <a:spLocks noGrp="1"/>
          </p:cNvSpPr>
          <p:nvPr>
            <p:ph type="body" sz="quarter" idx="3"/>
          </p:nvPr>
        </p:nvSpPr>
        <p:spPr>
          <a:xfrm>
            <a:off x="4939367" y="1681163"/>
            <a:ext cx="4147900" cy="823912"/>
          </a:xfrm>
        </p:spPr>
        <p:txBody>
          <a:bodyPr anchor="b"/>
          <a:lstStyle>
            <a:lvl1pPr marL="0" indent="0">
              <a:buNone/>
              <a:defRPr sz="1921" b="1"/>
            </a:lvl1pPr>
            <a:lvl2pPr marL="365897" indent="0">
              <a:buNone/>
              <a:defRPr sz="1601" b="1"/>
            </a:lvl2pPr>
            <a:lvl3pPr marL="731794" indent="0">
              <a:buNone/>
              <a:defRPr sz="1441" b="1"/>
            </a:lvl3pPr>
            <a:lvl4pPr marL="1097691" indent="0">
              <a:buNone/>
              <a:defRPr sz="1280" b="1"/>
            </a:lvl4pPr>
            <a:lvl5pPr marL="1463589" indent="0">
              <a:buNone/>
              <a:defRPr sz="1280" b="1"/>
            </a:lvl5pPr>
            <a:lvl6pPr marL="1829486" indent="0">
              <a:buNone/>
              <a:defRPr sz="1280" b="1"/>
            </a:lvl6pPr>
            <a:lvl7pPr marL="2195383" indent="0">
              <a:buNone/>
              <a:defRPr sz="1280" b="1"/>
            </a:lvl7pPr>
            <a:lvl8pPr marL="2561280" indent="0">
              <a:buNone/>
              <a:defRPr sz="1280" b="1"/>
            </a:lvl8pPr>
            <a:lvl9pPr marL="2927177" indent="0">
              <a:buNone/>
              <a:defRPr sz="128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45B18C3-F1E7-46D2-B08B-431F6120C4A3}"/>
              </a:ext>
            </a:extLst>
          </p:cNvPr>
          <p:cNvSpPr>
            <a:spLocks noGrp="1"/>
          </p:cNvSpPr>
          <p:nvPr>
            <p:ph sz="quarter" idx="4"/>
          </p:nvPr>
        </p:nvSpPr>
        <p:spPr>
          <a:xfrm>
            <a:off x="4939367" y="2505075"/>
            <a:ext cx="41479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F5CBD86-A6E1-4CB1-9785-110468C98975}"/>
              </a:ext>
            </a:extLst>
          </p:cNvPr>
          <p:cNvSpPr>
            <a:spLocks noGrp="1"/>
          </p:cNvSpPr>
          <p:nvPr>
            <p:ph type="dt" sz="half" idx="10"/>
          </p:nvPr>
        </p:nvSpPr>
        <p:spPr/>
        <p:txBody>
          <a:bodyPr/>
          <a:lstStyle/>
          <a:p>
            <a:fld id="{F3561725-1BD5-477A-B698-02E05411D678}" type="datetime1">
              <a:rPr kumimoji="1" lang="ja-JP" altLang="en-US" smtClean="0"/>
              <a:t>2022/10/31</a:t>
            </a:fld>
            <a:endParaRPr kumimoji="1" lang="ja-JP" altLang="en-US"/>
          </a:p>
        </p:txBody>
      </p:sp>
      <p:sp>
        <p:nvSpPr>
          <p:cNvPr id="8" name="フッター プレースホルダー 7">
            <a:extLst>
              <a:ext uri="{FF2B5EF4-FFF2-40B4-BE49-F238E27FC236}">
                <a16:creationId xmlns:a16="http://schemas.microsoft.com/office/drawing/2014/main" id="{6558526E-B73D-40AE-AF67-50C34E8A837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0BB2E2F-75CD-4FFC-88B3-3FDDE7306DEA}"/>
              </a:ext>
            </a:extLst>
          </p:cNvPr>
          <p:cNvSpPr>
            <a:spLocks noGrp="1"/>
          </p:cNvSpPr>
          <p:nvPr>
            <p:ph type="sldNum" sz="quarter" idx="12"/>
          </p:nvPr>
        </p:nvSpPr>
        <p:spPr/>
        <p:txBody>
          <a:bodyPr/>
          <a:lstStyle/>
          <a:p>
            <a:fld id="{F99A521A-133B-4197-808B-7413A4D7DDD4}" type="slidenum">
              <a:rPr kumimoji="1" lang="ja-JP" altLang="en-US" smtClean="0"/>
              <a:t>‹#›</a:t>
            </a:fld>
            <a:endParaRPr kumimoji="1" lang="ja-JP" altLang="en-US"/>
          </a:p>
        </p:txBody>
      </p:sp>
    </p:spTree>
    <p:extLst>
      <p:ext uri="{BB962C8B-B14F-4D97-AF65-F5344CB8AC3E}">
        <p14:creationId xmlns:p14="http://schemas.microsoft.com/office/powerpoint/2010/main" val="597736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29F1E4-30E7-4E2E-ADA2-87DE4FAA610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59CBB10-520A-4085-B158-8E3837A45368}"/>
              </a:ext>
            </a:extLst>
          </p:cNvPr>
          <p:cNvSpPr>
            <a:spLocks noGrp="1"/>
          </p:cNvSpPr>
          <p:nvPr>
            <p:ph type="dt" sz="half" idx="10"/>
          </p:nvPr>
        </p:nvSpPr>
        <p:spPr/>
        <p:txBody>
          <a:bodyPr/>
          <a:lstStyle/>
          <a:p>
            <a:fld id="{0D61A01A-EAC2-45D2-AB5E-BE4C1382120B}" type="datetime1">
              <a:rPr kumimoji="1" lang="ja-JP" altLang="en-US" smtClean="0"/>
              <a:t>2022/10/31</a:t>
            </a:fld>
            <a:endParaRPr kumimoji="1" lang="ja-JP" altLang="en-US"/>
          </a:p>
        </p:txBody>
      </p:sp>
      <p:sp>
        <p:nvSpPr>
          <p:cNvPr id="4" name="フッター プレースホルダー 3">
            <a:extLst>
              <a:ext uri="{FF2B5EF4-FFF2-40B4-BE49-F238E27FC236}">
                <a16:creationId xmlns:a16="http://schemas.microsoft.com/office/drawing/2014/main" id="{F270DA88-4F3B-4AC7-9947-6C0CDFC2811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A5C4ECC-0B9D-486E-9B4E-F1DC9EF0D160}"/>
              </a:ext>
            </a:extLst>
          </p:cNvPr>
          <p:cNvSpPr>
            <a:spLocks noGrp="1"/>
          </p:cNvSpPr>
          <p:nvPr>
            <p:ph type="sldNum" sz="quarter" idx="12"/>
          </p:nvPr>
        </p:nvSpPr>
        <p:spPr/>
        <p:txBody>
          <a:bodyPr/>
          <a:lstStyle/>
          <a:p>
            <a:fld id="{F99A521A-133B-4197-808B-7413A4D7DDD4}" type="slidenum">
              <a:rPr kumimoji="1" lang="ja-JP" altLang="en-US" smtClean="0"/>
              <a:t>‹#›</a:t>
            </a:fld>
            <a:endParaRPr kumimoji="1" lang="ja-JP" altLang="en-US"/>
          </a:p>
        </p:txBody>
      </p:sp>
    </p:spTree>
    <p:extLst>
      <p:ext uri="{BB962C8B-B14F-4D97-AF65-F5344CB8AC3E}">
        <p14:creationId xmlns:p14="http://schemas.microsoft.com/office/powerpoint/2010/main" val="2820120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B28A68F-E399-4A3B-8A65-A533D2FF396C}"/>
              </a:ext>
            </a:extLst>
          </p:cNvPr>
          <p:cNvSpPr>
            <a:spLocks noGrp="1"/>
          </p:cNvSpPr>
          <p:nvPr>
            <p:ph type="dt" sz="half" idx="10"/>
          </p:nvPr>
        </p:nvSpPr>
        <p:spPr/>
        <p:txBody>
          <a:bodyPr/>
          <a:lstStyle/>
          <a:p>
            <a:fld id="{1079CAA4-62A6-4B87-BCAB-F78FCE8184C2}" type="datetime1">
              <a:rPr kumimoji="1" lang="ja-JP" altLang="en-US" smtClean="0"/>
              <a:t>2022/10/31</a:t>
            </a:fld>
            <a:endParaRPr kumimoji="1" lang="ja-JP" altLang="en-US"/>
          </a:p>
        </p:txBody>
      </p:sp>
      <p:sp>
        <p:nvSpPr>
          <p:cNvPr id="3" name="フッター プレースホルダー 2">
            <a:extLst>
              <a:ext uri="{FF2B5EF4-FFF2-40B4-BE49-F238E27FC236}">
                <a16:creationId xmlns:a16="http://schemas.microsoft.com/office/drawing/2014/main" id="{04415A81-6965-4D18-B047-B063939E4E6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E6A225F-6DDE-463E-AD64-473FC0807E86}"/>
              </a:ext>
            </a:extLst>
          </p:cNvPr>
          <p:cNvSpPr>
            <a:spLocks noGrp="1"/>
          </p:cNvSpPr>
          <p:nvPr>
            <p:ph type="sldNum" sz="quarter" idx="12"/>
          </p:nvPr>
        </p:nvSpPr>
        <p:spPr/>
        <p:txBody>
          <a:bodyPr/>
          <a:lstStyle/>
          <a:p>
            <a:fld id="{F99A521A-133B-4197-808B-7413A4D7DDD4}" type="slidenum">
              <a:rPr kumimoji="1" lang="ja-JP" altLang="en-US" smtClean="0"/>
              <a:t>‹#›</a:t>
            </a:fld>
            <a:endParaRPr kumimoji="1" lang="ja-JP" altLang="en-US"/>
          </a:p>
        </p:txBody>
      </p:sp>
    </p:spTree>
    <p:extLst>
      <p:ext uri="{BB962C8B-B14F-4D97-AF65-F5344CB8AC3E}">
        <p14:creationId xmlns:p14="http://schemas.microsoft.com/office/powerpoint/2010/main" val="190460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2022/10/31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428047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CF80E8-673F-4BBE-BBF0-3692EB6465B7}"/>
              </a:ext>
            </a:extLst>
          </p:cNvPr>
          <p:cNvSpPr>
            <a:spLocks noGrp="1"/>
          </p:cNvSpPr>
          <p:nvPr>
            <p:ph type="title"/>
          </p:nvPr>
        </p:nvSpPr>
        <p:spPr>
          <a:xfrm>
            <a:off x="672049" y="457200"/>
            <a:ext cx="3146814" cy="1600200"/>
          </a:xfrm>
        </p:spPr>
        <p:txBody>
          <a:bodyPr anchor="b"/>
          <a:lstStyle>
            <a:lvl1pPr>
              <a:defRPr sz="2561"/>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17CDC02-ECD4-40B2-A6C2-26687C191277}"/>
              </a:ext>
            </a:extLst>
          </p:cNvPr>
          <p:cNvSpPr>
            <a:spLocks noGrp="1"/>
          </p:cNvSpPr>
          <p:nvPr>
            <p:ph idx="1"/>
          </p:nvPr>
        </p:nvSpPr>
        <p:spPr>
          <a:xfrm>
            <a:off x="4147900" y="987426"/>
            <a:ext cx="4939367" cy="4873625"/>
          </a:xfrm>
        </p:spPr>
        <p:txBody>
          <a:bodyPr/>
          <a:lstStyle>
            <a:lvl1pPr>
              <a:defRPr sz="2561"/>
            </a:lvl1pPr>
            <a:lvl2pPr>
              <a:defRPr sz="2241"/>
            </a:lvl2pPr>
            <a:lvl3pPr>
              <a:defRPr sz="1921"/>
            </a:lvl3pPr>
            <a:lvl4pPr>
              <a:defRPr sz="1601"/>
            </a:lvl4pPr>
            <a:lvl5pPr>
              <a:defRPr sz="1601"/>
            </a:lvl5pPr>
            <a:lvl6pPr>
              <a:defRPr sz="1601"/>
            </a:lvl6pPr>
            <a:lvl7pPr>
              <a:defRPr sz="1601"/>
            </a:lvl7pPr>
            <a:lvl8pPr>
              <a:defRPr sz="1601"/>
            </a:lvl8pPr>
            <a:lvl9pPr>
              <a:defRPr sz="1601"/>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7630732-874F-4DE4-8AFC-9361B4E83D1B}"/>
              </a:ext>
            </a:extLst>
          </p:cNvPr>
          <p:cNvSpPr>
            <a:spLocks noGrp="1"/>
          </p:cNvSpPr>
          <p:nvPr>
            <p:ph type="body" sz="half" idx="2"/>
          </p:nvPr>
        </p:nvSpPr>
        <p:spPr>
          <a:xfrm>
            <a:off x="672049" y="2057400"/>
            <a:ext cx="3146814" cy="3811588"/>
          </a:xfrm>
        </p:spPr>
        <p:txBody>
          <a:bodyPr/>
          <a:lstStyle>
            <a:lvl1pPr marL="0" indent="0">
              <a:buNone/>
              <a:defRPr sz="1280"/>
            </a:lvl1pPr>
            <a:lvl2pPr marL="365897" indent="0">
              <a:buNone/>
              <a:defRPr sz="1120"/>
            </a:lvl2pPr>
            <a:lvl3pPr marL="731794" indent="0">
              <a:buNone/>
              <a:defRPr sz="960"/>
            </a:lvl3pPr>
            <a:lvl4pPr marL="1097691" indent="0">
              <a:buNone/>
              <a:defRPr sz="800"/>
            </a:lvl4pPr>
            <a:lvl5pPr marL="1463589" indent="0">
              <a:buNone/>
              <a:defRPr sz="800"/>
            </a:lvl5pPr>
            <a:lvl6pPr marL="1829486" indent="0">
              <a:buNone/>
              <a:defRPr sz="800"/>
            </a:lvl6pPr>
            <a:lvl7pPr marL="2195383" indent="0">
              <a:buNone/>
              <a:defRPr sz="800"/>
            </a:lvl7pPr>
            <a:lvl8pPr marL="2561280" indent="0">
              <a:buNone/>
              <a:defRPr sz="800"/>
            </a:lvl8pPr>
            <a:lvl9pPr marL="2927177" indent="0">
              <a:buNone/>
              <a:defRPr sz="8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FDB9A15-5C51-44EE-A77D-8EE40DB74E02}"/>
              </a:ext>
            </a:extLst>
          </p:cNvPr>
          <p:cNvSpPr>
            <a:spLocks noGrp="1"/>
          </p:cNvSpPr>
          <p:nvPr>
            <p:ph type="dt" sz="half" idx="10"/>
          </p:nvPr>
        </p:nvSpPr>
        <p:spPr/>
        <p:txBody>
          <a:bodyPr/>
          <a:lstStyle/>
          <a:p>
            <a:fld id="{ED0A540A-F3B0-45F4-9B06-7E42C21455F8}" type="datetime1">
              <a:rPr kumimoji="1" lang="ja-JP" altLang="en-US" smtClean="0"/>
              <a:t>2022/10/31</a:t>
            </a:fld>
            <a:endParaRPr kumimoji="1" lang="ja-JP" altLang="en-US"/>
          </a:p>
        </p:txBody>
      </p:sp>
      <p:sp>
        <p:nvSpPr>
          <p:cNvPr id="6" name="フッター プレースホルダー 5">
            <a:extLst>
              <a:ext uri="{FF2B5EF4-FFF2-40B4-BE49-F238E27FC236}">
                <a16:creationId xmlns:a16="http://schemas.microsoft.com/office/drawing/2014/main" id="{42E1316D-C6AC-4695-BDED-720398DEA23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49F926F-F6AD-4196-912C-96061C487D8F}"/>
              </a:ext>
            </a:extLst>
          </p:cNvPr>
          <p:cNvSpPr>
            <a:spLocks noGrp="1"/>
          </p:cNvSpPr>
          <p:nvPr>
            <p:ph type="sldNum" sz="quarter" idx="12"/>
          </p:nvPr>
        </p:nvSpPr>
        <p:spPr/>
        <p:txBody>
          <a:bodyPr/>
          <a:lstStyle/>
          <a:p>
            <a:fld id="{F99A521A-133B-4197-808B-7413A4D7DDD4}" type="slidenum">
              <a:rPr kumimoji="1" lang="ja-JP" altLang="en-US" smtClean="0"/>
              <a:t>‹#›</a:t>
            </a:fld>
            <a:endParaRPr kumimoji="1" lang="ja-JP" altLang="en-US"/>
          </a:p>
        </p:txBody>
      </p:sp>
    </p:spTree>
    <p:extLst>
      <p:ext uri="{BB962C8B-B14F-4D97-AF65-F5344CB8AC3E}">
        <p14:creationId xmlns:p14="http://schemas.microsoft.com/office/powerpoint/2010/main" val="3129706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1805BF-AC6E-42ED-96D2-AD8B1012F563}"/>
              </a:ext>
            </a:extLst>
          </p:cNvPr>
          <p:cNvSpPr>
            <a:spLocks noGrp="1"/>
          </p:cNvSpPr>
          <p:nvPr>
            <p:ph type="title"/>
          </p:nvPr>
        </p:nvSpPr>
        <p:spPr>
          <a:xfrm>
            <a:off x="672049" y="457200"/>
            <a:ext cx="3146814" cy="1600200"/>
          </a:xfrm>
        </p:spPr>
        <p:txBody>
          <a:bodyPr anchor="b"/>
          <a:lstStyle>
            <a:lvl1pPr>
              <a:defRPr sz="2561"/>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3B92155-1481-4EEE-BED1-5A8B4BD46EAD}"/>
              </a:ext>
            </a:extLst>
          </p:cNvPr>
          <p:cNvSpPr>
            <a:spLocks noGrp="1"/>
          </p:cNvSpPr>
          <p:nvPr>
            <p:ph type="pic" idx="1"/>
          </p:nvPr>
        </p:nvSpPr>
        <p:spPr>
          <a:xfrm>
            <a:off x="4147900" y="987426"/>
            <a:ext cx="4939367" cy="4873625"/>
          </a:xfrm>
        </p:spPr>
        <p:txBody>
          <a:bodyPr/>
          <a:lstStyle>
            <a:lvl1pPr marL="0" indent="0">
              <a:buNone/>
              <a:defRPr sz="2561"/>
            </a:lvl1pPr>
            <a:lvl2pPr marL="365897" indent="0">
              <a:buNone/>
              <a:defRPr sz="2241"/>
            </a:lvl2pPr>
            <a:lvl3pPr marL="731794" indent="0">
              <a:buNone/>
              <a:defRPr sz="1921"/>
            </a:lvl3pPr>
            <a:lvl4pPr marL="1097691" indent="0">
              <a:buNone/>
              <a:defRPr sz="1601"/>
            </a:lvl4pPr>
            <a:lvl5pPr marL="1463589" indent="0">
              <a:buNone/>
              <a:defRPr sz="1601"/>
            </a:lvl5pPr>
            <a:lvl6pPr marL="1829486" indent="0">
              <a:buNone/>
              <a:defRPr sz="1601"/>
            </a:lvl6pPr>
            <a:lvl7pPr marL="2195383" indent="0">
              <a:buNone/>
              <a:defRPr sz="1601"/>
            </a:lvl7pPr>
            <a:lvl8pPr marL="2561280" indent="0">
              <a:buNone/>
              <a:defRPr sz="1601"/>
            </a:lvl8pPr>
            <a:lvl9pPr marL="2927177" indent="0">
              <a:buNone/>
              <a:defRPr sz="1601"/>
            </a:lvl9pPr>
          </a:lstStyle>
          <a:p>
            <a:endParaRPr kumimoji="1" lang="ja-JP" altLang="en-US"/>
          </a:p>
        </p:txBody>
      </p:sp>
      <p:sp>
        <p:nvSpPr>
          <p:cNvPr id="4" name="テキスト プレースホルダー 3">
            <a:extLst>
              <a:ext uri="{FF2B5EF4-FFF2-40B4-BE49-F238E27FC236}">
                <a16:creationId xmlns:a16="http://schemas.microsoft.com/office/drawing/2014/main" id="{D4E8D13D-4802-48D8-8A99-645ABD6929C3}"/>
              </a:ext>
            </a:extLst>
          </p:cNvPr>
          <p:cNvSpPr>
            <a:spLocks noGrp="1"/>
          </p:cNvSpPr>
          <p:nvPr>
            <p:ph type="body" sz="half" idx="2"/>
          </p:nvPr>
        </p:nvSpPr>
        <p:spPr>
          <a:xfrm>
            <a:off x="672049" y="2057400"/>
            <a:ext cx="3146814" cy="3811588"/>
          </a:xfrm>
        </p:spPr>
        <p:txBody>
          <a:bodyPr/>
          <a:lstStyle>
            <a:lvl1pPr marL="0" indent="0">
              <a:buNone/>
              <a:defRPr sz="1280"/>
            </a:lvl1pPr>
            <a:lvl2pPr marL="365897" indent="0">
              <a:buNone/>
              <a:defRPr sz="1120"/>
            </a:lvl2pPr>
            <a:lvl3pPr marL="731794" indent="0">
              <a:buNone/>
              <a:defRPr sz="960"/>
            </a:lvl3pPr>
            <a:lvl4pPr marL="1097691" indent="0">
              <a:buNone/>
              <a:defRPr sz="800"/>
            </a:lvl4pPr>
            <a:lvl5pPr marL="1463589" indent="0">
              <a:buNone/>
              <a:defRPr sz="800"/>
            </a:lvl5pPr>
            <a:lvl6pPr marL="1829486" indent="0">
              <a:buNone/>
              <a:defRPr sz="800"/>
            </a:lvl6pPr>
            <a:lvl7pPr marL="2195383" indent="0">
              <a:buNone/>
              <a:defRPr sz="800"/>
            </a:lvl7pPr>
            <a:lvl8pPr marL="2561280" indent="0">
              <a:buNone/>
              <a:defRPr sz="800"/>
            </a:lvl8pPr>
            <a:lvl9pPr marL="2927177" indent="0">
              <a:buNone/>
              <a:defRPr sz="8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B9B7814-1F8E-447B-9AFD-3E93AAD78018}"/>
              </a:ext>
            </a:extLst>
          </p:cNvPr>
          <p:cNvSpPr>
            <a:spLocks noGrp="1"/>
          </p:cNvSpPr>
          <p:nvPr>
            <p:ph type="dt" sz="half" idx="10"/>
          </p:nvPr>
        </p:nvSpPr>
        <p:spPr/>
        <p:txBody>
          <a:bodyPr/>
          <a:lstStyle/>
          <a:p>
            <a:fld id="{0259E2DB-7151-4021-A9D0-3225B1C7E71B}" type="datetime1">
              <a:rPr kumimoji="1" lang="ja-JP" altLang="en-US" smtClean="0"/>
              <a:t>2022/10/31</a:t>
            </a:fld>
            <a:endParaRPr kumimoji="1" lang="ja-JP" altLang="en-US"/>
          </a:p>
        </p:txBody>
      </p:sp>
      <p:sp>
        <p:nvSpPr>
          <p:cNvPr id="6" name="フッター プレースホルダー 5">
            <a:extLst>
              <a:ext uri="{FF2B5EF4-FFF2-40B4-BE49-F238E27FC236}">
                <a16:creationId xmlns:a16="http://schemas.microsoft.com/office/drawing/2014/main" id="{BE461B68-F89D-4E5A-833E-4508D706F79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3993907-581E-40B4-B884-8FD1B247B095}"/>
              </a:ext>
            </a:extLst>
          </p:cNvPr>
          <p:cNvSpPr>
            <a:spLocks noGrp="1"/>
          </p:cNvSpPr>
          <p:nvPr>
            <p:ph type="sldNum" sz="quarter" idx="12"/>
          </p:nvPr>
        </p:nvSpPr>
        <p:spPr/>
        <p:txBody>
          <a:bodyPr/>
          <a:lstStyle/>
          <a:p>
            <a:fld id="{F99A521A-133B-4197-808B-7413A4D7DDD4}" type="slidenum">
              <a:rPr kumimoji="1" lang="ja-JP" altLang="en-US" smtClean="0"/>
              <a:t>‹#›</a:t>
            </a:fld>
            <a:endParaRPr kumimoji="1" lang="ja-JP" altLang="en-US"/>
          </a:p>
        </p:txBody>
      </p:sp>
    </p:spTree>
    <p:extLst>
      <p:ext uri="{BB962C8B-B14F-4D97-AF65-F5344CB8AC3E}">
        <p14:creationId xmlns:p14="http://schemas.microsoft.com/office/powerpoint/2010/main" val="80438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3EA4A7-6BEF-4D7F-BB0E-BFF2EF78D60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CDDAB58-773F-46D5-8635-57072A4450A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F6C4A7E-941B-4089-80A8-B5269EE94616}"/>
              </a:ext>
            </a:extLst>
          </p:cNvPr>
          <p:cNvSpPr>
            <a:spLocks noGrp="1"/>
          </p:cNvSpPr>
          <p:nvPr>
            <p:ph type="dt" sz="half" idx="10"/>
          </p:nvPr>
        </p:nvSpPr>
        <p:spPr/>
        <p:txBody>
          <a:bodyPr/>
          <a:lstStyle/>
          <a:p>
            <a:fld id="{6B154928-C8E8-4CB1-92A5-B8DDE24BF2A0}" type="datetime1">
              <a:rPr kumimoji="1" lang="ja-JP" altLang="en-US" smtClean="0"/>
              <a:t>2022/10/31</a:t>
            </a:fld>
            <a:endParaRPr kumimoji="1" lang="ja-JP" altLang="en-US"/>
          </a:p>
        </p:txBody>
      </p:sp>
      <p:sp>
        <p:nvSpPr>
          <p:cNvPr id="5" name="フッター プレースホルダー 4">
            <a:extLst>
              <a:ext uri="{FF2B5EF4-FFF2-40B4-BE49-F238E27FC236}">
                <a16:creationId xmlns:a16="http://schemas.microsoft.com/office/drawing/2014/main" id="{5AE81053-91C5-441A-B8A7-A50A32FAF07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691221D-F35F-4C24-938A-40806D1125EC}"/>
              </a:ext>
            </a:extLst>
          </p:cNvPr>
          <p:cNvSpPr>
            <a:spLocks noGrp="1"/>
          </p:cNvSpPr>
          <p:nvPr>
            <p:ph type="sldNum" sz="quarter" idx="12"/>
          </p:nvPr>
        </p:nvSpPr>
        <p:spPr/>
        <p:txBody>
          <a:bodyPr/>
          <a:lstStyle/>
          <a:p>
            <a:fld id="{F99A521A-133B-4197-808B-7413A4D7DDD4}" type="slidenum">
              <a:rPr kumimoji="1" lang="ja-JP" altLang="en-US" smtClean="0"/>
              <a:t>‹#›</a:t>
            </a:fld>
            <a:endParaRPr kumimoji="1" lang="ja-JP" altLang="en-US"/>
          </a:p>
        </p:txBody>
      </p:sp>
    </p:spTree>
    <p:extLst>
      <p:ext uri="{BB962C8B-B14F-4D97-AF65-F5344CB8AC3E}">
        <p14:creationId xmlns:p14="http://schemas.microsoft.com/office/powerpoint/2010/main" val="3859697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1E27DCC-F747-41F4-A6F5-EB063ECE4B86}"/>
              </a:ext>
            </a:extLst>
          </p:cNvPr>
          <p:cNvSpPr>
            <a:spLocks noGrp="1"/>
          </p:cNvSpPr>
          <p:nvPr>
            <p:ph type="title" orient="vert"/>
          </p:nvPr>
        </p:nvSpPr>
        <p:spPr>
          <a:xfrm>
            <a:off x="6982192" y="365125"/>
            <a:ext cx="210380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A39D67B-9434-41F5-AB62-269AD02DBC02}"/>
              </a:ext>
            </a:extLst>
          </p:cNvPr>
          <p:cNvSpPr>
            <a:spLocks noGrp="1"/>
          </p:cNvSpPr>
          <p:nvPr>
            <p:ph type="body" orient="vert" idx="1"/>
          </p:nvPr>
        </p:nvSpPr>
        <p:spPr>
          <a:xfrm>
            <a:off x="670778" y="365125"/>
            <a:ext cx="6189454"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26BC127-77B3-4E7E-AF83-EA7D086597B8}"/>
              </a:ext>
            </a:extLst>
          </p:cNvPr>
          <p:cNvSpPr>
            <a:spLocks noGrp="1"/>
          </p:cNvSpPr>
          <p:nvPr>
            <p:ph type="dt" sz="half" idx="10"/>
          </p:nvPr>
        </p:nvSpPr>
        <p:spPr/>
        <p:txBody>
          <a:bodyPr/>
          <a:lstStyle/>
          <a:p>
            <a:fld id="{966CD2C1-8103-49EE-8D5C-815A20D65922}" type="datetime1">
              <a:rPr kumimoji="1" lang="ja-JP" altLang="en-US" smtClean="0"/>
              <a:t>2022/10/31</a:t>
            </a:fld>
            <a:endParaRPr kumimoji="1" lang="ja-JP" altLang="en-US"/>
          </a:p>
        </p:txBody>
      </p:sp>
      <p:sp>
        <p:nvSpPr>
          <p:cNvPr id="5" name="フッター プレースホルダー 4">
            <a:extLst>
              <a:ext uri="{FF2B5EF4-FFF2-40B4-BE49-F238E27FC236}">
                <a16:creationId xmlns:a16="http://schemas.microsoft.com/office/drawing/2014/main" id="{F2272726-6000-4D70-B2D0-FC8DD52471A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C7C147F-9CE6-4D64-B9E0-CD741DB6F310}"/>
              </a:ext>
            </a:extLst>
          </p:cNvPr>
          <p:cNvSpPr>
            <a:spLocks noGrp="1"/>
          </p:cNvSpPr>
          <p:nvPr>
            <p:ph type="sldNum" sz="quarter" idx="12"/>
          </p:nvPr>
        </p:nvSpPr>
        <p:spPr/>
        <p:txBody>
          <a:bodyPr/>
          <a:lstStyle/>
          <a:p>
            <a:fld id="{F99A521A-133B-4197-808B-7413A4D7DDD4}" type="slidenum">
              <a:rPr kumimoji="1" lang="ja-JP" altLang="en-US" smtClean="0"/>
              <a:t>‹#›</a:t>
            </a:fld>
            <a:endParaRPr kumimoji="1" lang="ja-JP" altLang="en-US"/>
          </a:p>
        </p:txBody>
      </p:sp>
    </p:spTree>
    <p:extLst>
      <p:ext uri="{BB962C8B-B14F-4D97-AF65-F5344CB8AC3E}">
        <p14:creationId xmlns:p14="http://schemas.microsoft.com/office/powerpoint/2010/main" val="3714930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70718" y="4406901"/>
            <a:ext cx="8293259"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70718" y="2906713"/>
            <a:ext cx="829325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2022/10/31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027989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87839" y="1600201"/>
            <a:ext cx="430924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959694" y="1600201"/>
            <a:ext cx="430924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2022/10/31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258555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87839" y="1535113"/>
            <a:ext cx="43109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87839" y="2174875"/>
            <a:ext cx="43109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956307" y="1535113"/>
            <a:ext cx="4312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956307" y="2174875"/>
            <a:ext cx="4312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372D545-8467-428C-B4B7-668AFE11EB3F}" type="datetimeFigureOut">
              <a:rPr kumimoji="1" lang="ja-JP" altLang="en-US" smtClean="0"/>
              <a:t>2022/10/31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079646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372D545-8467-428C-B4B7-668AFE11EB3F}" type="datetimeFigureOut">
              <a:rPr kumimoji="1" lang="ja-JP" altLang="en-US" smtClean="0"/>
              <a:t>2022/10/31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375793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372D545-8467-428C-B4B7-668AFE11EB3F}" type="datetimeFigureOut">
              <a:rPr kumimoji="1" lang="ja-JP" altLang="en-US" smtClean="0"/>
              <a:t>2022/10/31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834724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87839" y="273050"/>
            <a:ext cx="3209912"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14628" y="273051"/>
            <a:ext cx="545430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87839" y="1435101"/>
            <a:ext cx="320991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2022/10/31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26694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12396" y="4800600"/>
            <a:ext cx="5854065"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12396" y="612775"/>
            <a:ext cx="585406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図を追加</a:t>
            </a:r>
          </a:p>
        </p:txBody>
      </p:sp>
      <p:sp>
        <p:nvSpPr>
          <p:cNvPr id="4" name="テキスト プレースホルダー 3"/>
          <p:cNvSpPr>
            <a:spLocks noGrp="1"/>
          </p:cNvSpPr>
          <p:nvPr>
            <p:ph type="body" sz="half" idx="2"/>
          </p:nvPr>
        </p:nvSpPr>
        <p:spPr>
          <a:xfrm>
            <a:off x="1912396" y="5367338"/>
            <a:ext cx="585406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2022/10/31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095282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87839" y="274638"/>
            <a:ext cx="8781098"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87839" y="1600201"/>
            <a:ext cx="8781098"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87839" y="6356351"/>
            <a:ext cx="22765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2D545-8467-428C-B4B7-668AFE11EB3F}" type="datetimeFigureOut">
              <a:rPr kumimoji="1" lang="ja-JP" altLang="en-US" smtClean="0"/>
              <a:t>2022/10/31</a:t>
            </a:fld>
            <a:endParaRPr kumimoji="1" lang="ja-JP" altLang="en-US"/>
          </a:p>
        </p:txBody>
      </p:sp>
      <p:sp>
        <p:nvSpPr>
          <p:cNvPr id="5" name="フッター プレースホルダー 4"/>
          <p:cNvSpPr>
            <a:spLocks noGrp="1"/>
          </p:cNvSpPr>
          <p:nvPr>
            <p:ph type="ftr" sz="quarter" idx="3"/>
          </p:nvPr>
        </p:nvSpPr>
        <p:spPr>
          <a:xfrm>
            <a:off x="3333565" y="6356351"/>
            <a:ext cx="3089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2355" y="6356351"/>
            <a:ext cx="227658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88510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6219D52-E7A6-43AB-95D8-B5FB835EFE46}"/>
              </a:ext>
            </a:extLst>
          </p:cNvPr>
          <p:cNvSpPr>
            <a:spLocks noGrp="1"/>
          </p:cNvSpPr>
          <p:nvPr>
            <p:ph type="title"/>
          </p:nvPr>
        </p:nvSpPr>
        <p:spPr>
          <a:xfrm>
            <a:off x="670779" y="365126"/>
            <a:ext cx="8415218"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0AE3066-3D66-4059-B583-A7C190304CEA}"/>
              </a:ext>
            </a:extLst>
          </p:cNvPr>
          <p:cNvSpPr>
            <a:spLocks noGrp="1"/>
          </p:cNvSpPr>
          <p:nvPr>
            <p:ph type="body" idx="1"/>
          </p:nvPr>
        </p:nvSpPr>
        <p:spPr>
          <a:xfrm>
            <a:off x="670779" y="1825625"/>
            <a:ext cx="8415218"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849851C-DE83-4FD4-A06F-0552D5CA75FC}"/>
              </a:ext>
            </a:extLst>
          </p:cNvPr>
          <p:cNvSpPr>
            <a:spLocks noGrp="1"/>
          </p:cNvSpPr>
          <p:nvPr>
            <p:ph type="dt" sz="half" idx="2"/>
          </p:nvPr>
        </p:nvSpPr>
        <p:spPr>
          <a:xfrm>
            <a:off x="670778" y="6356351"/>
            <a:ext cx="2195274" cy="365125"/>
          </a:xfrm>
          <a:prstGeom prst="rect">
            <a:avLst/>
          </a:prstGeom>
        </p:spPr>
        <p:txBody>
          <a:bodyPr vert="horz" lIns="91440" tIns="45720" rIns="91440" bIns="45720" rtlCol="0" anchor="ctr"/>
          <a:lstStyle>
            <a:lvl1pPr algn="l">
              <a:defRPr sz="960">
                <a:solidFill>
                  <a:schemeClr val="tx1">
                    <a:tint val="75000"/>
                  </a:schemeClr>
                </a:solidFill>
              </a:defRPr>
            </a:lvl1pPr>
          </a:lstStyle>
          <a:p>
            <a:fld id="{E55145AB-B0DF-41AD-89CB-B8F18F4141F6}" type="datetime1">
              <a:rPr kumimoji="1" lang="ja-JP" altLang="en-US" smtClean="0"/>
              <a:t>2022/10/31</a:t>
            </a:fld>
            <a:endParaRPr kumimoji="1" lang="ja-JP" altLang="en-US"/>
          </a:p>
        </p:txBody>
      </p:sp>
      <p:sp>
        <p:nvSpPr>
          <p:cNvPr id="5" name="フッター プレースホルダー 4">
            <a:extLst>
              <a:ext uri="{FF2B5EF4-FFF2-40B4-BE49-F238E27FC236}">
                <a16:creationId xmlns:a16="http://schemas.microsoft.com/office/drawing/2014/main" id="{6C448D8E-248E-4E99-8736-8F6798B3A73B}"/>
              </a:ext>
            </a:extLst>
          </p:cNvPr>
          <p:cNvSpPr>
            <a:spLocks noGrp="1"/>
          </p:cNvSpPr>
          <p:nvPr>
            <p:ph type="ftr" sz="quarter" idx="3"/>
          </p:nvPr>
        </p:nvSpPr>
        <p:spPr>
          <a:xfrm>
            <a:off x="3231932" y="6356351"/>
            <a:ext cx="3292912" cy="365125"/>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6908164-4C3D-48B6-9A19-5D51C2453812}"/>
              </a:ext>
            </a:extLst>
          </p:cNvPr>
          <p:cNvSpPr>
            <a:spLocks noGrp="1"/>
          </p:cNvSpPr>
          <p:nvPr>
            <p:ph type="sldNum" sz="quarter" idx="4"/>
          </p:nvPr>
        </p:nvSpPr>
        <p:spPr>
          <a:xfrm>
            <a:off x="7466372" y="6319775"/>
            <a:ext cx="2195274" cy="365125"/>
          </a:xfrm>
          <a:prstGeom prst="rect">
            <a:avLst/>
          </a:prstGeom>
        </p:spPr>
        <p:txBody>
          <a:bodyPr vert="horz" lIns="91440" tIns="45720" rIns="91440" bIns="45720" rtlCol="0" anchor="ctr"/>
          <a:lstStyle>
            <a:lvl1pPr algn="r">
              <a:defRPr sz="960" b="1">
                <a:solidFill>
                  <a:schemeClr val="tx1">
                    <a:tint val="75000"/>
                  </a:schemeClr>
                </a:solidFill>
                <a:latin typeface="Meiryo UI" panose="020B0604030504040204" pitchFamily="50" charset="-128"/>
                <a:ea typeface="Meiryo UI" panose="020B0604030504040204" pitchFamily="50" charset="-128"/>
              </a:defRPr>
            </a:lvl1pPr>
          </a:lstStyle>
          <a:p>
            <a:fld id="{F99A521A-133B-4197-808B-7413A4D7DDD4}" type="slidenum">
              <a:rPr lang="ja-JP" altLang="en-US" smtClean="0"/>
              <a:pPr/>
              <a:t>‹#›</a:t>
            </a:fld>
            <a:endParaRPr lang="ja-JP" altLang="en-US"/>
          </a:p>
        </p:txBody>
      </p:sp>
    </p:spTree>
    <p:extLst>
      <p:ext uri="{BB962C8B-B14F-4D97-AF65-F5344CB8AC3E}">
        <p14:creationId xmlns:p14="http://schemas.microsoft.com/office/powerpoint/2010/main" val="192830209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731794" rtl="0" eaLnBrk="1" latinLnBrk="0" hangingPunct="1">
        <a:lnSpc>
          <a:spcPct val="90000"/>
        </a:lnSpc>
        <a:spcBef>
          <a:spcPct val="0"/>
        </a:spcBef>
        <a:buNone/>
        <a:defRPr kumimoji="1" sz="3521" kern="1200">
          <a:solidFill>
            <a:schemeClr val="tx1"/>
          </a:solidFill>
          <a:latin typeface="+mj-lt"/>
          <a:ea typeface="+mj-ea"/>
          <a:cs typeface="+mj-cs"/>
        </a:defRPr>
      </a:lvl1pPr>
    </p:titleStyle>
    <p:bodyStyle>
      <a:lvl1pPr marL="182949" indent="-182949" algn="l" defTabSz="731794" rtl="0" eaLnBrk="1" latinLnBrk="0" hangingPunct="1">
        <a:lnSpc>
          <a:spcPct val="90000"/>
        </a:lnSpc>
        <a:spcBef>
          <a:spcPts val="800"/>
        </a:spcBef>
        <a:buFont typeface="Arial" panose="020B0604020202020204" pitchFamily="34" charset="0"/>
        <a:buChar char="•"/>
        <a:defRPr kumimoji="1" sz="2241" kern="1200">
          <a:solidFill>
            <a:schemeClr val="tx1"/>
          </a:solidFill>
          <a:latin typeface="+mn-lt"/>
          <a:ea typeface="+mn-ea"/>
          <a:cs typeface="+mn-cs"/>
        </a:defRPr>
      </a:lvl1pPr>
      <a:lvl2pPr marL="548846" indent="-182949" algn="l" defTabSz="731794" rtl="0" eaLnBrk="1" latinLnBrk="0" hangingPunct="1">
        <a:lnSpc>
          <a:spcPct val="90000"/>
        </a:lnSpc>
        <a:spcBef>
          <a:spcPts val="400"/>
        </a:spcBef>
        <a:buFont typeface="Arial" panose="020B0604020202020204" pitchFamily="34" charset="0"/>
        <a:buChar char="•"/>
        <a:defRPr kumimoji="1" sz="1921" kern="1200">
          <a:solidFill>
            <a:schemeClr val="tx1"/>
          </a:solidFill>
          <a:latin typeface="+mn-lt"/>
          <a:ea typeface="+mn-ea"/>
          <a:cs typeface="+mn-cs"/>
        </a:defRPr>
      </a:lvl2pPr>
      <a:lvl3pPr marL="914743" indent="-182949" algn="l" defTabSz="731794" rtl="0" eaLnBrk="1" latinLnBrk="0" hangingPunct="1">
        <a:lnSpc>
          <a:spcPct val="90000"/>
        </a:lnSpc>
        <a:spcBef>
          <a:spcPts val="400"/>
        </a:spcBef>
        <a:buFont typeface="Arial" panose="020B0604020202020204" pitchFamily="34" charset="0"/>
        <a:buChar char="•"/>
        <a:defRPr kumimoji="1" sz="1601" kern="1200">
          <a:solidFill>
            <a:schemeClr val="tx1"/>
          </a:solidFill>
          <a:latin typeface="+mn-lt"/>
          <a:ea typeface="+mn-ea"/>
          <a:cs typeface="+mn-cs"/>
        </a:defRPr>
      </a:lvl3pPr>
      <a:lvl4pPr marL="1280640" indent="-182949" algn="l" defTabSz="731794" rtl="0" eaLnBrk="1" latinLnBrk="0" hangingPunct="1">
        <a:lnSpc>
          <a:spcPct val="90000"/>
        </a:lnSpc>
        <a:spcBef>
          <a:spcPts val="400"/>
        </a:spcBef>
        <a:buFont typeface="Arial" panose="020B0604020202020204" pitchFamily="34" charset="0"/>
        <a:buChar char="•"/>
        <a:defRPr kumimoji="1" sz="1441" kern="1200">
          <a:solidFill>
            <a:schemeClr val="tx1"/>
          </a:solidFill>
          <a:latin typeface="+mn-lt"/>
          <a:ea typeface="+mn-ea"/>
          <a:cs typeface="+mn-cs"/>
        </a:defRPr>
      </a:lvl4pPr>
      <a:lvl5pPr marL="1646537" indent="-182949" algn="l" defTabSz="731794" rtl="0" eaLnBrk="1" latinLnBrk="0" hangingPunct="1">
        <a:lnSpc>
          <a:spcPct val="90000"/>
        </a:lnSpc>
        <a:spcBef>
          <a:spcPts val="400"/>
        </a:spcBef>
        <a:buFont typeface="Arial" panose="020B0604020202020204" pitchFamily="34" charset="0"/>
        <a:buChar char="•"/>
        <a:defRPr kumimoji="1" sz="1441" kern="1200">
          <a:solidFill>
            <a:schemeClr val="tx1"/>
          </a:solidFill>
          <a:latin typeface="+mn-lt"/>
          <a:ea typeface="+mn-ea"/>
          <a:cs typeface="+mn-cs"/>
        </a:defRPr>
      </a:lvl5pPr>
      <a:lvl6pPr marL="2012434" indent="-182949" algn="l" defTabSz="731794" rtl="0" eaLnBrk="1" latinLnBrk="0" hangingPunct="1">
        <a:lnSpc>
          <a:spcPct val="90000"/>
        </a:lnSpc>
        <a:spcBef>
          <a:spcPts val="400"/>
        </a:spcBef>
        <a:buFont typeface="Arial" panose="020B0604020202020204" pitchFamily="34" charset="0"/>
        <a:buChar char="•"/>
        <a:defRPr kumimoji="1" sz="1441" kern="1200">
          <a:solidFill>
            <a:schemeClr val="tx1"/>
          </a:solidFill>
          <a:latin typeface="+mn-lt"/>
          <a:ea typeface="+mn-ea"/>
          <a:cs typeface="+mn-cs"/>
        </a:defRPr>
      </a:lvl6pPr>
      <a:lvl7pPr marL="2378332" indent="-182949" algn="l" defTabSz="731794" rtl="0" eaLnBrk="1" latinLnBrk="0" hangingPunct="1">
        <a:lnSpc>
          <a:spcPct val="90000"/>
        </a:lnSpc>
        <a:spcBef>
          <a:spcPts val="400"/>
        </a:spcBef>
        <a:buFont typeface="Arial" panose="020B0604020202020204" pitchFamily="34" charset="0"/>
        <a:buChar char="•"/>
        <a:defRPr kumimoji="1" sz="1441" kern="1200">
          <a:solidFill>
            <a:schemeClr val="tx1"/>
          </a:solidFill>
          <a:latin typeface="+mn-lt"/>
          <a:ea typeface="+mn-ea"/>
          <a:cs typeface="+mn-cs"/>
        </a:defRPr>
      </a:lvl7pPr>
      <a:lvl8pPr marL="2744229" indent="-182949" algn="l" defTabSz="731794" rtl="0" eaLnBrk="1" latinLnBrk="0" hangingPunct="1">
        <a:lnSpc>
          <a:spcPct val="90000"/>
        </a:lnSpc>
        <a:spcBef>
          <a:spcPts val="400"/>
        </a:spcBef>
        <a:buFont typeface="Arial" panose="020B0604020202020204" pitchFamily="34" charset="0"/>
        <a:buChar char="•"/>
        <a:defRPr kumimoji="1" sz="1441" kern="1200">
          <a:solidFill>
            <a:schemeClr val="tx1"/>
          </a:solidFill>
          <a:latin typeface="+mn-lt"/>
          <a:ea typeface="+mn-ea"/>
          <a:cs typeface="+mn-cs"/>
        </a:defRPr>
      </a:lvl8pPr>
      <a:lvl9pPr marL="3110126" indent="-182949" algn="l" defTabSz="731794" rtl="0" eaLnBrk="1" latinLnBrk="0" hangingPunct="1">
        <a:lnSpc>
          <a:spcPct val="90000"/>
        </a:lnSpc>
        <a:spcBef>
          <a:spcPts val="400"/>
        </a:spcBef>
        <a:buFont typeface="Arial" panose="020B0604020202020204" pitchFamily="34" charset="0"/>
        <a:buChar char="•"/>
        <a:defRPr kumimoji="1" sz="1441" kern="1200">
          <a:solidFill>
            <a:schemeClr val="tx1"/>
          </a:solidFill>
          <a:latin typeface="+mn-lt"/>
          <a:ea typeface="+mn-ea"/>
          <a:cs typeface="+mn-cs"/>
        </a:defRPr>
      </a:lvl9pPr>
    </p:bodyStyle>
    <p:otherStyle>
      <a:defPPr>
        <a:defRPr lang="ja-JP"/>
      </a:defPPr>
      <a:lvl1pPr marL="0" algn="l" defTabSz="731794" rtl="0" eaLnBrk="1" latinLnBrk="0" hangingPunct="1">
        <a:defRPr kumimoji="1" sz="1441" kern="1200">
          <a:solidFill>
            <a:schemeClr val="tx1"/>
          </a:solidFill>
          <a:latin typeface="+mn-lt"/>
          <a:ea typeface="+mn-ea"/>
          <a:cs typeface="+mn-cs"/>
        </a:defRPr>
      </a:lvl1pPr>
      <a:lvl2pPr marL="365897" algn="l" defTabSz="731794" rtl="0" eaLnBrk="1" latinLnBrk="0" hangingPunct="1">
        <a:defRPr kumimoji="1" sz="1441" kern="1200">
          <a:solidFill>
            <a:schemeClr val="tx1"/>
          </a:solidFill>
          <a:latin typeface="+mn-lt"/>
          <a:ea typeface="+mn-ea"/>
          <a:cs typeface="+mn-cs"/>
        </a:defRPr>
      </a:lvl2pPr>
      <a:lvl3pPr marL="731794" algn="l" defTabSz="731794" rtl="0" eaLnBrk="1" latinLnBrk="0" hangingPunct="1">
        <a:defRPr kumimoji="1" sz="1441" kern="1200">
          <a:solidFill>
            <a:schemeClr val="tx1"/>
          </a:solidFill>
          <a:latin typeface="+mn-lt"/>
          <a:ea typeface="+mn-ea"/>
          <a:cs typeface="+mn-cs"/>
        </a:defRPr>
      </a:lvl3pPr>
      <a:lvl4pPr marL="1097691" algn="l" defTabSz="731794" rtl="0" eaLnBrk="1" latinLnBrk="0" hangingPunct="1">
        <a:defRPr kumimoji="1" sz="1441" kern="1200">
          <a:solidFill>
            <a:schemeClr val="tx1"/>
          </a:solidFill>
          <a:latin typeface="+mn-lt"/>
          <a:ea typeface="+mn-ea"/>
          <a:cs typeface="+mn-cs"/>
        </a:defRPr>
      </a:lvl4pPr>
      <a:lvl5pPr marL="1463589" algn="l" defTabSz="731794" rtl="0" eaLnBrk="1" latinLnBrk="0" hangingPunct="1">
        <a:defRPr kumimoji="1" sz="1441" kern="1200">
          <a:solidFill>
            <a:schemeClr val="tx1"/>
          </a:solidFill>
          <a:latin typeface="+mn-lt"/>
          <a:ea typeface="+mn-ea"/>
          <a:cs typeface="+mn-cs"/>
        </a:defRPr>
      </a:lvl5pPr>
      <a:lvl6pPr marL="1829486" algn="l" defTabSz="731794" rtl="0" eaLnBrk="1" latinLnBrk="0" hangingPunct="1">
        <a:defRPr kumimoji="1" sz="1441" kern="1200">
          <a:solidFill>
            <a:schemeClr val="tx1"/>
          </a:solidFill>
          <a:latin typeface="+mn-lt"/>
          <a:ea typeface="+mn-ea"/>
          <a:cs typeface="+mn-cs"/>
        </a:defRPr>
      </a:lvl6pPr>
      <a:lvl7pPr marL="2195383" algn="l" defTabSz="731794" rtl="0" eaLnBrk="1" latinLnBrk="0" hangingPunct="1">
        <a:defRPr kumimoji="1" sz="1441" kern="1200">
          <a:solidFill>
            <a:schemeClr val="tx1"/>
          </a:solidFill>
          <a:latin typeface="+mn-lt"/>
          <a:ea typeface="+mn-ea"/>
          <a:cs typeface="+mn-cs"/>
        </a:defRPr>
      </a:lvl7pPr>
      <a:lvl8pPr marL="2561280" algn="l" defTabSz="731794" rtl="0" eaLnBrk="1" latinLnBrk="0" hangingPunct="1">
        <a:defRPr kumimoji="1" sz="1441" kern="1200">
          <a:solidFill>
            <a:schemeClr val="tx1"/>
          </a:solidFill>
          <a:latin typeface="+mn-lt"/>
          <a:ea typeface="+mn-ea"/>
          <a:cs typeface="+mn-cs"/>
        </a:defRPr>
      </a:lvl8pPr>
      <a:lvl9pPr marL="2927177" algn="l" defTabSz="731794" rtl="0" eaLnBrk="1" latinLnBrk="0" hangingPunct="1">
        <a:defRPr kumimoji="1" sz="14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s://www.mhlw.go.jp/stf/seisakunitsuite/bunya/0000141576_00008.html"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62310B08-F4EA-4973-ACAC-7100193D8E5E}"/>
              </a:ext>
            </a:extLst>
          </p:cNvPr>
          <p:cNvSpPr txBox="1"/>
          <p:nvPr/>
        </p:nvSpPr>
        <p:spPr>
          <a:xfrm>
            <a:off x="197866" y="2924944"/>
            <a:ext cx="9361041" cy="646331"/>
          </a:xfrm>
          <a:prstGeom prst="rect">
            <a:avLst/>
          </a:prstGeom>
          <a:noFill/>
        </p:spPr>
        <p:txBody>
          <a:bodyPr wrap="square" rtlCol="0">
            <a:spAutoFit/>
          </a:bodyPr>
          <a:lstStyle/>
          <a:p>
            <a:pPr algn="ctr"/>
            <a:r>
              <a:rPr lang="ja-JP" altLang="en-US" sz="3600" b="1" dirty="0">
                <a:latin typeface="Meiryo UI" panose="020B0604030504040204" pitchFamily="50" charset="-128"/>
                <a:ea typeface="Meiryo UI" panose="020B0604030504040204" pitchFamily="50" charset="-128"/>
              </a:rPr>
              <a:t>住民互助による移動支援サービスについて</a:t>
            </a:r>
            <a:endParaRPr kumimoji="1" lang="ja-JP" altLang="en-US" sz="3600" b="1"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515F13F8-16DC-423D-8B4D-3C44C5F0167B}"/>
              </a:ext>
            </a:extLst>
          </p:cNvPr>
          <p:cNvSpPr txBox="1"/>
          <p:nvPr/>
        </p:nvSpPr>
        <p:spPr>
          <a:xfrm>
            <a:off x="197866" y="5013176"/>
            <a:ext cx="9361041" cy="1200329"/>
          </a:xfrm>
          <a:prstGeom prst="rect">
            <a:avLst/>
          </a:prstGeom>
          <a:noFill/>
        </p:spPr>
        <p:txBody>
          <a:bodyPr wrap="square" rtlCol="0">
            <a:spAutoFit/>
          </a:bodyPr>
          <a:lstStyle/>
          <a:p>
            <a:pPr algn="ctr"/>
            <a:r>
              <a:rPr kumimoji="1" lang="ja-JP" altLang="en-US" sz="2400" b="1" dirty="0">
                <a:latin typeface="Meiryo UI" panose="020B0604030504040204" pitchFamily="50" charset="-128"/>
                <a:ea typeface="Meiryo UI" panose="020B0604030504040204" pitchFamily="50" charset="-128"/>
              </a:rPr>
              <a:t>令和４年</a:t>
            </a:r>
            <a:r>
              <a:rPr kumimoji="1" lang="en-US" altLang="ja-JP" sz="2400" b="1" dirty="0">
                <a:latin typeface="Meiryo UI" panose="020B0604030504040204" pitchFamily="50" charset="-128"/>
                <a:ea typeface="Meiryo UI" panose="020B0604030504040204" pitchFamily="50" charset="-128"/>
              </a:rPr>
              <a:t>11</a:t>
            </a:r>
            <a:r>
              <a:rPr kumimoji="1" lang="ja-JP" altLang="en-US" sz="2400" b="1" dirty="0">
                <a:latin typeface="Meiryo UI" panose="020B0604030504040204" pitchFamily="50" charset="-128"/>
                <a:ea typeface="Meiryo UI" panose="020B0604030504040204" pitchFamily="50" charset="-128"/>
              </a:rPr>
              <a:t>月４日</a:t>
            </a:r>
            <a:endParaRPr kumimoji="1" lang="en-US" altLang="ja-JP" sz="2400" b="1" dirty="0">
              <a:latin typeface="Meiryo UI" panose="020B0604030504040204" pitchFamily="50" charset="-128"/>
              <a:ea typeface="Meiryo UI" panose="020B0604030504040204" pitchFamily="50" charset="-128"/>
            </a:endParaRPr>
          </a:p>
          <a:p>
            <a:pPr algn="ctr"/>
            <a:r>
              <a:rPr lang="ja-JP" altLang="en-US" sz="2400" b="1" dirty="0">
                <a:latin typeface="Meiryo UI" panose="020B0604030504040204" pitchFamily="50" charset="-128"/>
                <a:ea typeface="Meiryo UI" panose="020B0604030504040204" pitchFamily="50" charset="-128"/>
              </a:rPr>
              <a:t>中国四国厚生局健康福祉部</a:t>
            </a:r>
            <a:endParaRPr lang="en-US" altLang="ja-JP" sz="2400" b="1" dirty="0">
              <a:latin typeface="Meiryo UI" panose="020B0604030504040204" pitchFamily="50" charset="-128"/>
              <a:ea typeface="Meiryo UI" panose="020B0604030504040204" pitchFamily="50" charset="-128"/>
            </a:endParaRPr>
          </a:p>
          <a:p>
            <a:pPr algn="ctr"/>
            <a:r>
              <a:rPr lang="ja-JP" altLang="en-US" sz="2400" b="1" dirty="0">
                <a:latin typeface="Meiryo UI" panose="020B0604030504040204" pitchFamily="50" charset="-128"/>
                <a:ea typeface="Meiryo UI" panose="020B0604030504040204" pitchFamily="50" charset="-128"/>
              </a:rPr>
              <a:t>地域包括ケア推進課</a:t>
            </a:r>
            <a:endParaRPr kumimoji="1" lang="ja-JP" altLang="en-US" sz="2400" b="1" dirty="0">
              <a:latin typeface="Meiryo UI" panose="020B0604030504040204" pitchFamily="50" charset="-128"/>
              <a:ea typeface="Meiryo UI" panose="020B0604030504040204" pitchFamily="50" charset="-128"/>
            </a:endParaRPr>
          </a:p>
        </p:txBody>
      </p:sp>
      <p:graphicFrame>
        <p:nvGraphicFramePr>
          <p:cNvPr id="3" name="表 4">
            <a:extLst>
              <a:ext uri="{FF2B5EF4-FFF2-40B4-BE49-F238E27FC236}">
                <a16:creationId xmlns:a16="http://schemas.microsoft.com/office/drawing/2014/main" id="{E65207C3-2347-4A6C-8856-071DA2DE6194}"/>
              </a:ext>
            </a:extLst>
          </p:cNvPr>
          <p:cNvGraphicFramePr>
            <a:graphicFrameLocks noGrp="1"/>
          </p:cNvGraphicFramePr>
          <p:nvPr>
            <p:extLst>
              <p:ext uri="{D42A27DB-BD31-4B8C-83A1-F6EECF244321}">
                <p14:modId xmlns:p14="http://schemas.microsoft.com/office/powerpoint/2010/main" val="588469234"/>
              </p:ext>
            </p:extLst>
          </p:nvPr>
        </p:nvGraphicFramePr>
        <p:xfrm>
          <a:off x="6822603" y="188640"/>
          <a:ext cx="2736304" cy="576064"/>
        </p:xfrm>
        <a:graphic>
          <a:graphicData uri="http://schemas.openxmlformats.org/drawingml/2006/table">
            <a:tbl>
              <a:tblPr firstRow="1" bandRow="1">
                <a:tableStyleId>{5940675A-B579-460E-94D1-54222C63F5DA}</a:tableStyleId>
              </a:tblPr>
              <a:tblGrid>
                <a:gridCol w="2736304">
                  <a:extLst>
                    <a:ext uri="{9D8B030D-6E8A-4147-A177-3AD203B41FA5}">
                      <a16:colId xmlns:a16="http://schemas.microsoft.com/office/drawing/2014/main" val="2040236759"/>
                    </a:ext>
                  </a:extLst>
                </a:gridCol>
              </a:tblGrid>
              <a:tr h="576064">
                <a:tc>
                  <a:txBody>
                    <a:bodyPr/>
                    <a:lstStyle/>
                    <a:p>
                      <a:pPr algn="l"/>
                      <a:r>
                        <a:rPr kumimoji="1" lang="ja-JP" altLang="en-US" sz="1200" spc="0" baseline="0" dirty="0">
                          <a:latin typeface="Meiryo UI" panose="020B0604030504040204" pitchFamily="50" charset="-128"/>
                          <a:ea typeface="Meiryo UI" panose="020B0604030504040204" pitchFamily="50" charset="-128"/>
                        </a:rPr>
                        <a:t>地域における移動サービスの創出・</a:t>
                      </a:r>
                      <a:r>
                        <a:rPr kumimoji="1" lang="ja-JP" altLang="en-US" sz="1200" spc="0" baseline="0" dirty="0" smtClean="0">
                          <a:latin typeface="Meiryo UI" panose="020B0604030504040204" pitchFamily="50" charset="-128"/>
                          <a:ea typeface="Meiryo UI" panose="020B0604030504040204" pitchFamily="50" charset="-128"/>
                        </a:rPr>
                        <a:t>展開</a:t>
                      </a:r>
                      <a:endParaRPr kumimoji="1" lang="en-US" altLang="ja-JP" sz="1200" spc="0" baseline="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dirty="0" smtClean="0">
                          <a:latin typeface="Meiryo UI" panose="020B0604030504040204" pitchFamily="50" charset="-128"/>
                          <a:ea typeface="Meiryo UI" panose="020B0604030504040204" pitchFamily="50" charset="-128"/>
                        </a:rPr>
                        <a:t>中国四国厚生局資料</a:t>
                      </a:r>
                      <a:r>
                        <a:rPr kumimoji="1" lang="en-US" altLang="ja-JP" sz="1200" spc="-100" baseline="0" dirty="0" smtClean="0">
                          <a:latin typeface="Meiryo UI" panose="020B0604030504040204" pitchFamily="50" charset="-128"/>
                          <a:ea typeface="Meiryo UI" panose="020B0604030504040204" pitchFamily="50" charset="-128"/>
                        </a:rPr>
                        <a:t>(</a:t>
                      </a:r>
                      <a:r>
                        <a:rPr kumimoji="1" lang="ja-JP" altLang="en-US" sz="1200" spc="-100" baseline="0" dirty="0" smtClean="0">
                          <a:latin typeface="Meiryo UI" panose="020B0604030504040204" pitchFamily="50" charset="-128"/>
                          <a:ea typeface="Meiryo UI" panose="020B0604030504040204" pitchFamily="50" charset="-128"/>
                        </a:rPr>
                        <a:t>令和４年</a:t>
                      </a:r>
                      <a:r>
                        <a:rPr kumimoji="1" lang="en-US" altLang="ja-JP" sz="1200" spc="-100" baseline="0" dirty="0" smtClean="0">
                          <a:latin typeface="Meiryo UI" panose="020B0604030504040204" pitchFamily="50" charset="-128"/>
                          <a:ea typeface="Meiryo UI" panose="020B0604030504040204" pitchFamily="50" charset="-128"/>
                        </a:rPr>
                        <a:t>11</a:t>
                      </a:r>
                      <a:r>
                        <a:rPr kumimoji="1" lang="ja-JP" altLang="en-US" sz="1200" spc="-100" baseline="0" dirty="0" smtClean="0">
                          <a:latin typeface="Meiryo UI" panose="020B0604030504040204" pitchFamily="50" charset="-128"/>
                          <a:ea typeface="Meiryo UI" panose="020B0604030504040204" pitchFamily="50" charset="-128"/>
                        </a:rPr>
                        <a:t>月４日</a:t>
                      </a:r>
                      <a:r>
                        <a:rPr kumimoji="1" lang="en-US" altLang="ja-JP" sz="1200" spc="-100" baseline="0" dirty="0" smtClean="0">
                          <a:latin typeface="Meiryo UI" panose="020B0604030504040204" pitchFamily="50" charset="-128"/>
                          <a:ea typeface="Meiryo UI" panose="020B0604030504040204" pitchFamily="50" charset="-128"/>
                        </a:rPr>
                        <a:t>)</a:t>
                      </a:r>
                    </a:p>
                  </a:txBody>
                  <a:tcPr anchor="ctr"/>
                </a:tc>
                <a:extLst>
                  <a:ext uri="{0D108BD9-81ED-4DB2-BD59-A6C34878D82A}">
                    <a16:rowId xmlns:a16="http://schemas.microsoft.com/office/drawing/2014/main" val="884563393"/>
                  </a:ext>
                </a:extLst>
              </a:tr>
            </a:tbl>
          </a:graphicData>
        </a:graphic>
      </p:graphicFrame>
    </p:spTree>
    <p:extLst>
      <p:ext uri="{BB962C8B-B14F-4D97-AF65-F5344CB8AC3E}">
        <p14:creationId xmlns:p14="http://schemas.microsoft.com/office/powerpoint/2010/main" val="348996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2114B490-9FE5-4172-AA32-72CDCF7128ED}"/>
              </a:ext>
            </a:extLst>
          </p:cNvPr>
          <p:cNvSpPr>
            <a:spLocks noGrp="1"/>
          </p:cNvSpPr>
          <p:nvPr/>
        </p:nvSpPr>
        <p:spPr bwMode="gray">
          <a:xfrm>
            <a:off x="-3540" y="332656"/>
            <a:ext cx="9760315" cy="371780"/>
          </a:xfrm>
          <a:prstGeom prst="rect">
            <a:avLst/>
          </a:prstGeom>
          <a:solidFill>
            <a:srgbClr val="DAF6DD"/>
          </a:solidFill>
          <a:ln>
            <a:noFill/>
          </a:ln>
        </p:spPr>
        <p:txBody>
          <a:bodyPr vert="horz" wrap="square" lIns="73176" tIns="36588" rIns="73176" bIns="36588" rtlCol="0" anchor="ctr" anchorCtr="0">
            <a:noAutofit/>
          </a:bodyPr>
          <a:lstStyle/>
          <a:p>
            <a:pPr defTabSz="731794"/>
            <a:r>
              <a:rPr lang="ja-JP" altLang="en-US" sz="1601" b="1" dirty="0">
                <a:solidFill>
                  <a:srgbClr val="000000"/>
                </a:solidFill>
                <a:latin typeface="Meiryo UI" panose="020B0604030504040204" pitchFamily="50" charset="-128"/>
                <a:ea typeface="Meiryo UI" panose="020B0604030504040204" pitchFamily="50" charset="-128"/>
              </a:rPr>
              <a:t>　住民互助による移動支援サービスの普及方策の検討</a:t>
            </a:r>
            <a:r>
              <a:rPr lang="en-US" altLang="ja-JP" sz="1601" b="1" dirty="0">
                <a:solidFill>
                  <a:srgbClr val="000000"/>
                </a:solidFill>
                <a:latin typeface="Meiryo UI" panose="020B0604030504040204" pitchFamily="50" charset="-128"/>
                <a:ea typeface="Meiryo UI" panose="020B0604030504040204" pitchFamily="50" charset="-128"/>
              </a:rPr>
              <a:t>【</a:t>
            </a:r>
            <a:r>
              <a:rPr lang="ja-JP" altLang="en-US" sz="1601" b="1" dirty="0">
                <a:solidFill>
                  <a:srgbClr val="000000"/>
                </a:solidFill>
                <a:latin typeface="Meiryo UI" panose="020B0604030504040204" pitchFamily="50" charset="-128"/>
                <a:ea typeface="Meiryo UI" panose="020B0604030504040204" pitchFamily="50" charset="-128"/>
              </a:rPr>
              <a:t>本調査研究での実施事項</a:t>
            </a:r>
            <a:r>
              <a:rPr lang="en-US" altLang="ja-JP" sz="1601" b="1" dirty="0">
                <a:solidFill>
                  <a:srgbClr val="000000"/>
                </a:solidFill>
                <a:latin typeface="Meiryo UI" panose="020B0604030504040204" pitchFamily="50" charset="-128"/>
                <a:ea typeface="Meiryo UI" panose="020B0604030504040204" pitchFamily="50" charset="-128"/>
              </a:rPr>
              <a:t>】</a:t>
            </a:r>
            <a:r>
              <a:rPr lang="ja-JP" altLang="en-US" sz="1601" b="1" dirty="0">
                <a:solidFill>
                  <a:srgbClr val="000000"/>
                </a:solidFill>
                <a:latin typeface="Meiryo UI" panose="020B0604030504040204" pitchFamily="50" charset="-128"/>
                <a:ea typeface="Meiryo UI" panose="020B0604030504040204" pitchFamily="50" charset="-128"/>
              </a:rPr>
              <a:t> 　 　</a:t>
            </a:r>
            <a:endParaRPr lang="en-US" altLang="ja-JP" sz="1601" b="1" dirty="0">
              <a:solidFill>
                <a:srgbClr val="000000"/>
              </a:solidFill>
              <a:latin typeface="Meiryo UI" panose="020B0604030504040204" pitchFamily="50" charset="-128"/>
              <a:ea typeface="Meiryo UI" panose="020B0604030504040204" pitchFamily="50" charset="-128"/>
            </a:endParaRPr>
          </a:p>
        </p:txBody>
      </p:sp>
      <p:sp>
        <p:nvSpPr>
          <p:cNvPr id="13" name="タイトル 1">
            <a:extLst>
              <a:ext uri="{FF2B5EF4-FFF2-40B4-BE49-F238E27FC236}">
                <a16:creationId xmlns:a16="http://schemas.microsoft.com/office/drawing/2014/main" id="{93DAB54A-1885-48E7-81CC-D7EC84CDDE33}"/>
              </a:ext>
            </a:extLst>
          </p:cNvPr>
          <p:cNvSpPr>
            <a:spLocks noGrp="1"/>
          </p:cNvSpPr>
          <p:nvPr/>
        </p:nvSpPr>
        <p:spPr bwMode="gray">
          <a:xfrm>
            <a:off x="0" y="757226"/>
            <a:ext cx="9496092" cy="1015026"/>
          </a:xfrm>
          <a:prstGeom prst="rect">
            <a:avLst/>
          </a:prstGeom>
          <a:noFill/>
          <a:ln>
            <a:noFill/>
          </a:ln>
        </p:spPr>
        <p:txBody>
          <a:bodyPr vert="horz" wrap="square" lIns="73176" tIns="36588" rIns="73176" bIns="36588" rtlCol="0" anchor="t" anchorCtr="0">
            <a:noAutofit/>
          </a:bodyPr>
          <a:lstStyle/>
          <a:p>
            <a:pPr marL="274423" indent="-274423" defTabSz="731794">
              <a:spcBef>
                <a:spcPts val="300"/>
              </a:spcBef>
              <a:buFont typeface="Wingdings" panose="05000000000000000000" pitchFamily="2" charset="2"/>
              <a:buChar char=""/>
            </a:pPr>
            <a:r>
              <a:rPr lang="ja-JP" altLang="en-US" sz="16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住民互助による移動支援サービスは、取組の必要性は高まっているものの、その考え方や、実施するための立ち上げ・運営方法、取り組む環境などの整理が十分ではないことから、本調査研究では普及方策について検討。</a:t>
            </a:r>
            <a:endParaRPr lang="en-US" altLang="ja-JP" sz="16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274423" indent="-274423" defTabSz="731794">
              <a:spcBef>
                <a:spcPts val="300"/>
              </a:spcBef>
              <a:buFont typeface="Wingdings" panose="05000000000000000000" pitchFamily="2" charset="2"/>
              <a:buChar char=""/>
            </a:pPr>
            <a:r>
              <a:rPr lang="ja-JP" altLang="en-US" sz="16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中国５県管内の市町村を対象として、実態把握のための調査を実施したうえで、検討委員会で協議しながら住民互助による移動支援サービスの方策として住民向け・自治体向けの手引きを取りまとめ。</a:t>
            </a:r>
            <a:endParaRPr lang="en-US" altLang="ja-JP" sz="16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32" name="AutoShape 43">
            <a:extLst>
              <a:ext uri="{FF2B5EF4-FFF2-40B4-BE49-F238E27FC236}">
                <a16:creationId xmlns:a16="http://schemas.microsoft.com/office/drawing/2014/main" id="{36D48DFD-9726-432C-A76F-38A8F7D9BE38}"/>
              </a:ext>
            </a:extLst>
          </p:cNvPr>
          <p:cNvSpPr>
            <a:spLocks noChangeArrowheads="1"/>
          </p:cNvSpPr>
          <p:nvPr/>
        </p:nvSpPr>
        <p:spPr bwMode="gray">
          <a:xfrm>
            <a:off x="266637" y="1972792"/>
            <a:ext cx="6916006" cy="2932281"/>
          </a:xfrm>
          <a:prstGeom prst="roundRect">
            <a:avLst>
              <a:gd name="adj" fmla="val 8290"/>
            </a:avLst>
          </a:prstGeom>
          <a:solidFill>
            <a:schemeClr val="bg1">
              <a:lumMod val="85000"/>
            </a:schemeClr>
          </a:solidFill>
          <a:ln>
            <a:solidFill>
              <a:srgbClr val="87867E"/>
            </a:solidFill>
          </a:ln>
        </p:spPr>
        <p:txBody>
          <a:bodyPr vert="horz" wrap="square" lIns="28809" tIns="28809" rIns="28809" bIns="57619" rtlCol="0" anchor="ctr" anchorCtr="0">
            <a:noAutofit/>
          </a:bodyPr>
          <a:lstStyle/>
          <a:p>
            <a:pPr algn="ctr" defTabSz="731794" fontAlgn="base">
              <a:spcAft>
                <a:spcPct val="0"/>
              </a:spcAft>
              <a:tabLst>
                <a:tab pos="1508056" algn="l"/>
                <a:tab pos="6957128" algn="l"/>
              </a:tabLst>
              <a:defRPr/>
            </a:pPr>
            <a:r>
              <a:rPr lang="ja-JP" altLang="en-US" sz="1400" b="1" dirty="0">
                <a:solidFill>
                  <a:srgbClr val="000000"/>
                </a:solidFill>
                <a:latin typeface="Meiryo UI" panose="020B0604030504040204" pitchFamily="50" charset="-128"/>
                <a:ea typeface="Meiryo UI" panose="020B0604030504040204" pitchFamily="50" charset="-128"/>
              </a:rPr>
              <a:t> </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34" name="正方形/長方形 33">
            <a:extLst>
              <a:ext uri="{FF2B5EF4-FFF2-40B4-BE49-F238E27FC236}">
                <a16:creationId xmlns:a16="http://schemas.microsoft.com/office/drawing/2014/main" id="{5C1F3C84-2A54-4787-8160-AED340036B6C}"/>
              </a:ext>
            </a:extLst>
          </p:cNvPr>
          <p:cNvSpPr/>
          <p:nvPr/>
        </p:nvSpPr>
        <p:spPr bwMode="gray">
          <a:xfrm>
            <a:off x="277091" y="5258446"/>
            <a:ext cx="9219000" cy="1050874"/>
          </a:xfrm>
          <a:prstGeom prst="rect">
            <a:avLst/>
          </a:prstGeom>
          <a:solidFill>
            <a:srgbClr val="FDE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731794"/>
            <a:r>
              <a:rPr lang="ja-JP" altLang="en-US" sz="1280" b="1" dirty="0">
                <a:solidFill>
                  <a:srgbClr val="C00000"/>
                </a:solidFill>
                <a:latin typeface="Meiryo UI" panose="020B0604030504040204" pitchFamily="50" charset="-128"/>
                <a:ea typeface="Meiryo UI" panose="020B0604030504040204" pitchFamily="50" charset="-128"/>
              </a:rPr>
              <a:t>地域公共交通と連携することでその活性化に寄与もできる住民互助による移動支援サービスの普及を図る。</a:t>
            </a:r>
          </a:p>
        </p:txBody>
      </p:sp>
      <p:sp>
        <p:nvSpPr>
          <p:cNvPr id="35" name="正方形/長方形 34">
            <a:extLst>
              <a:ext uri="{FF2B5EF4-FFF2-40B4-BE49-F238E27FC236}">
                <a16:creationId xmlns:a16="http://schemas.microsoft.com/office/drawing/2014/main" id="{39D33133-137C-4F6C-9145-719863D814D6}"/>
              </a:ext>
            </a:extLst>
          </p:cNvPr>
          <p:cNvSpPr/>
          <p:nvPr/>
        </p:nvSpPr>
        <p:spPr bwMode="gray">
          <a:xfrm>
            <a:off x="453381" y="4077113"/>
            <a:ext cx="6539728" cy="736083"/>
          </a:xfrm>
          <a:prstGeom prst="rect">
            <a:avLst/>
          </a:prstGeom>
          <a:solidFill>
            <a:srgbClr val="D2E8FA"/>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731794"/>
            <a:r>
              <a:rPr lang="ja-JP" altLang="en-US" sz="1280" b="1" dirty="0">
                <a:solidFill>
                  <a:srgbClr val="000000"/>
                </a:solidFill>
                <a:latin typeface="Meiryo UI" panose="020B0604030504040204" pitchFamily="50" charset="-128"/>
                <a:ea typeface="Meiryo UI" panose="020B0604030504040204" pitchFamily="50" charset="-128"/>
              </a:rPr>
              <a:t>進め方を判断できる材料提供：サービスの立ち上げ・運営に関するプロセス、ポイントを整理</a:t>
            </a:r>
            <a:endParaRPr lang="en-US" altLang="ja-JP" sz="1280" b="1" dirty="0">
              <a:solidFill>
                <a:srgbClr val="000000"/>
              </a:solidFill>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4134C3C4-F362-4AD2-A97E-75784879F244}"/>
              </a:ext>
            </a:extLst>
          </p:cNvPr>
          <p:cNvSpPr/>
          <p:nvPr/>
        </p:nvSpPr>
        <p:spPr bwMode="gray">
          <a:xfrm>
            <a:off x="449510" y="2134300"/>
            <a:ext cx="6539728" cy="1670944"/>
          </a:xfrm>
          <a:prstGeom prst="rect">
            <a:avLst/>
          </a:prstGeom>
          <a:solidFill>
            <a:srgbClr val="FCE4E3"/>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731794"/>
            <a:r>
              <a:rPr lang="ja-JP" altLang="en-US" sz="1280" b="1" dirty="0">
                <a:solidFill>
                  <a:srgbClr val="000000"/>
                </a:solidFill>
                <a:latin typeface="Meiryo UI" panose="020B0604030504040204" pitchFamily="50" charset="-128"/>
                <a:ea typeface="Meiryo UI" panose="020B0604030504040204" pitchFamily="50" charset="-128"/>
              </a:rPr>
              <a:t>実態把握：住民互助による移動支援サービスの状況や課題を整理</a:t>
            </a:r>
          </a:p>
        </p:txBody>
      </p:sp>
      <p:sp>
        <p:nvSpPr>
          <p:cNvPr id="37" name="AutoShape 43">
            <a:extLst>
              <a:ext uri="{FF2B5EF4-FFF2-40B4-BE49-F238E27FC236}">
                <a16:creationId xmlns:a16="http://schemas.microsoft.com/office/drawing/2014/main" id="{33721FF7-633A-46BA-8168-A4740DE9D5AC}"/>
              </a:ext>
            </a:extLst>
          </p:cNvPr>
          <p:cNvSpPr>
            <a:spLocks noChangeArrowheads="1"/>
          </p:cNvSpPr>
          <p:nvPr/>
        </p:nvSpPr>
        <p:spPr bwMode="gray">
          <a:xfrm>
            <a:off x="544711" y="2874181"/>
            <a:ext cx="6338063" cy="374522"/>
          </a:xfrm>
          <a:prstGeom prst="roundRect">
            <a:avLst>
              <a:gd name="adj" fmla="val 3789"/>
            </a:avLst>
          </a:prstGeom>
          <a:solidFill>
            <a:srgbClr val="FFFFFF"/>
          </a:solidFill>
          <a:ln>
            <a:solidFill>
              <a:srgbClr val="87867E"/>
            </a:solidFill>
          </a:ln>
        </p:spPr>
        <p:txBody>
          <a:bodyPr vert="horz" wrap="square" lIns="28809" tIns="28809" rIns="28809" bIns="57619" rtlCol="0" anchor="ctr" anchorCtr="0">
            <a:noAutofit/>
          </a:bodyPr>
          <a:lstStyle/>
          <a:p>
            <a:pPr defTabSz="731794" fontAlgn="base">
              <a:spcAft>
                <a:spcPct val="0"/>
              </a:spcAft>
              <a:tabLst>
                <a:tab pos="1508056" algn="l"/>
                <a:tab pos="6957128" algn="l"/>
              </a:tabLst>
              <a:defRPr/>
            </a:pPr>
            <a:r>
              <a:rPr lang="ja-JP" altLang="en-US" sz="1280" b="1" dirty="0">
                <a:solidFill>
                  <a:srgbClr val="000000"/>
                </a:solidFill>
                <a:latin typeface="Meiryo UI" panose="020B0604030504040204" pitchFamily="50" charset="-128"/>
                <a:ea typeface="Meiryo UI" panose="020B0604030504040204" pitchFamily="50" charset="-128"/>
              </a:rPr>
              <a:t> </a:t>
            </a:r>
            <a:r>
              <a:rPr lang="ja-JP" altLang="en-US" sz="1120" b="1" dirty="0">
                <a:solidFill>
                  <a:srgbClr val="000000"/>
                </a:solidFill>
                <a:latin typeface="Meiryo UI" panose="020B0604030504040204" pitchFamily="50" charset="-128"/>
                <a:ea typeface="Meiryo UI" panose="020B0604030504040204" pitchFamily="50" charset="-128"/>
              </a:rPr>
              <a:t>事例調査による取組経緯・実施状況・課題の把握</a:t>
            </a:r>
            <a:endParaRPr lang="en-US" altLang="ja-JP" sz="1120" b="1" dirty="0">
              <a:solidFill>
                <a:srgbClr val="000000"/>
              </a:solidFill>
              <a:latin typeface="Meiryo UI" panose="020B0604030504040204" pitchFamily="50" charset="-128"/>
              <a:ea typeface="Meiryo UI" panose="020B0604030504040204" pitchFamily="50" charset="-128"/>
            </a:endParaRPr>
          </a:p>
          <a:p>
            <a:pPr marL="228686" indent="-157539" defTabSz="731794" fontAlgn="base">
              <a:spcAft>
                <a:spcPct val="0"/>
              </a:spcAft>
              <a:buFont typeface="Arial" panose="020B0604020202020204" pitchFamily="34" charset="0"/>
              <a:buChar char="•"/>
              <a:tabLst>
                <a:tab pos="1508056" algn="l"/>
                <a:tab pos="6957128" algn="l"/>
              </a:tabLst>
              <a:defRPr/>
            </a:pPr>
            <a:r>
              <a:rPr lang="ja-JP" altLang="en-US" sz="1120" dirty="0">
                <a:solidFill>
                  <a:srgbClr val="000000"/>
                </a:solidFill>
                <a:latin typeface="Meiryo UI" panose="020B0604030504040204" pitchFamily="50" charset="-128"/>
                <a:ea typeface="Meiryo UI" panose="020B0604030504040204" pitchFamily="50" charset="-128"/>
              </a:rPr>
              <a:t>検討･取組を開始している団体にヒアリングを実施</a:t>
            </a:r>
            <a:r>
              <a:rPr lang="en-US" altLang="ja-JP" sz="1120" dirty="0">
                <a:solidFill>
                  <a:srgbClr val="000000"/>
                </a:solidFill>
                <a:latin typeface="Meiryo UI" panose="020B0604030504040204" pitchFamily="50" charset="-128"/>
                <a:ea typeface="Meiryo UI" panose="020B0604030504040204" pitchFamily="50" charset="-128"/>
              </a:rPr>
              <a:t>(</a:t>
            </a:r>
            <a:r>
              <a:rPr lang="ja-JP" altLang="en-US" sz="1120" dirty="0">
                <a:solidFill>
                  <a:srgbClr val="000000"/>
                </a:solidFill>
                <a:latin typeface="Meiryo UI" panose="020B0604030504040204" pitchFamily="50" charset="-128"/>
                <a:ea typeface="Meiryo UI" panose="020B0604030504040204" pitchFamily="50" charset="-128"/>
              </a:rPr>
              <a:t>立ち上げ時のプロセス及び課題、今後の展開</a:t>
            </a:r>
            <a:r>
              <a:rPr lang="en-US" altLang="ja-JP" sz="1120" dirty="0">
                <a:solidFill>
                  <a:srgbClr val="000000"/>
                </a:solidFill>
                <a:latin typeface="Meiryo UI" panose="020B0604030504040204" pitchFamily="50" charset="-128"/>
                <a:ea typeface="Meiryo UI" panose="020B0604030504040204" pitchFamily="50" charset="-128"/>
              </a:rPr>
              <a:t>)</a:t>
            </a:r>
          </a:p>
        </p:txBody>
      </p:sp>
      <p:sp>
        <p:nvSpPr>
          <p:cNvPr id="38" name="AutoShape 43">
            <a:extLst>
              <a:ext uri="{FF2B5EF4-FFF2-40B4-BE49-F238E27FC236}">
                <a16:creationId xmlns:a16="http://schemas.microsoft.com/office/drawing/2014/main" id="{C94DD50E-E949-4943-AE6E-FD738CE85010}"/>
              </a:ext>
            </a:extLst>
          </p:cNvPr>
          <p:cNvSpPr>
            <a:spLocks noChangeArrowheads="1"/>
          </p:cNvSpPr>
          <p:nvPr/>
        </p:nvSpPr>
        <p:spPr bwMode="gray">
          <a:xfrm>
            <a:off x="547464" y="2407616"/>
            <a:ext cx="6338063" cy="374522"/>
          </a:xfrm>
          <a:prstGeom prst="roundRect">
            <a:avLst>
              <a:gd name="adj" fmla="val 3789"/>
            </a:avLst>
          </a:prstGeom>
          <a:solidFill>
            <a:srgbClr val="FFFFFF"/>
          </a:solidFill>
          <a:ln>
            <a:solidFill>
              <a:srgbClr val="87867E"/>
            </a:solidFill>
          </a:ln>
        </p:spPr>
        <p:txBody>
          <a:bodyPr vert="horz" wrap="square" lIns="28809" tIns="28809" rIns="28809" bIns="28809" rtlCol="0" anchor="ctr" anchorCtr="0">
            <a:noAutofit/>
          </a:bodyPr>
          <a:lstStyle/>
          <a:p>
            <a:pPr defTabSz="731794" fontAlgn="base">
              <a:spcAft>
                <a:spcPct val="0"/>
              </a:spcAft>
              <a:tabLst>
                <a:tab pos="1508056" algn="l"/>
                <a:tab pos="6957128" algn="l"/>
              </a:tabLst>
              <a:defRPr/>
            </a:pPr>
            <a:r>
              <a:rPr lang="ja-JP" altLang="en-US" sz="1120" b="1" dirty="0">
                <a:solidFill>
                  <a:srgbClr val="000000"/>
                </a:solidFill>
                <a:latin typeface="Meiryo UI" panose="020B0604030504040204" pitchFamily="50" charset="-128"/>
                <a:ea typeface="Meiryo UI" panose="020B0604030504040204" pitchFamily="50" charset="-128"/>
              </a:rPr>
              <a:t>市町村へのアンケート調査による自治体内の取組や支援状況と課題の把握</a:t>
            </a:r>
            <a:endParaRPr lang="en-US" altLang="ja-JP" sz="1120" b="1" dirty="0">
              <a:solidFill>
                <a:srgbClr val="000000"/>
              </a:solidFill>
              <a:latin typeface="Meiryo UI" panose="020B0604030504040204" pitchFamily="50" charset="-128"/>
              <a:ea typeface="Meiryo UI" panose="020B0604030504040204" pitchFamily="50" charset="-128"/>
            </a:endParaRPr>
          </a:p>
          <a:p>
            <a:pPr marL="228686" indent="-157539" defTabSz="731794" fontAlgn="base">
              <a:spcAft>
                <a:spcPct val="0"/>
              </a:spcAft>
              <a:buFont typeface="Arial" panose="020B0604020202020204" pitchFamily="34" charset="0"/>
              <a:buChar char="•"/>
              <a:tabLst>
                <a:tab pos="1508056" algn="l"/>
                <a:tab pos="6957128" algn="l"/>
              </a:tabLst>
              <a:defRPr/>
            </a:pPr>
            <a:r>
              <a:rPr lang="ja-JP" altLang="en-US" sz="1120" dirty="0">
                <a:solidFill>
                  <a:srgbClr val="000000"/>
                </a:solidFill>
                <a:latin typeface="Meiryo UI" panose="020B0604030504040204" pitchFamily="50" charset="-128"/>
                <a:ea typeface="Meiryo UI" panose="020B0604030504040204" pitchFamily="50" charset="-128"/>
              </a:rPr>
              <a:t>管内</a:t>
            </a:r>
            <a:r>
              <a:rPr lang="en-US" altLang="ja-JP" sz="1120" dirty="0">
                <a:solidFill>
                  <a:srgbClr val="000000"/>
                </a:solidFill>
                <a:latin typeface="Meiryo UI" panose="020B0604030504040204" pitchFamily="50" charset="-128"/>
                <a:ea typeface="Meiryo UI" panose="020B0604030504040204" pitchFamily="50" charset="-128"/>
              </a:rPr>
              <a:t>107</a:t>
            </a:r>
            <a:r>
              <a:rPr lang="ja-JP" altLang="en-US" sz="1120" dirty="0">
                <a:solidFill>
                  <a:srgbClr val="000000"/>
                </a:solidFill>
                <a:latin typeface="Meiryo UI" panose="020B0604030504040204" pitchFamily="50" charset="-128"/>
                <a:ea typeface="Meiryo UI" panose="020B0604030504040204" pitchFamily="50" charset="-128"/>
              </a:rPr>
              <a:t>市町村へのアンケートの実施</a:t>
            </a:r>
            <a:r>
              <a:rPr lang="ja-JP" altLang="en-US" sz="960" b="1" dirty="0">
                <a:solidFill>
                  <a:srgbClr val="000000"/>
                </a:solidFill>
                <a:latin typeface="Meiryo UI" panose="020B0604030504040204" pitchFamily="50" charset="-128"/>
                <a:ea typeface="Meiryo UI" panose="020B0604030504040204" pitchFamily="50" charset="-128"/>
              </a:rPr>
              <a:t>　</a:t>
            </a:r>
            <a:endParaRPr lang="en-US" altLang="ja-JP" sz="1120" b="1" dirty="0">
              <a:solidFill>
                <a:srgbClr val="000000"/>
              </a:solidFill>
              <a:latin typeface="Meiryo UI" panose="020B0604030504040204" pitchFamily="50" charset="-128"/>
              <a:ea typeface="Meiryo UI" panose="020B0604030504040204" pitchFamily="50" charset="-128"/>
            </a:endParaRPr>
          </a:p>
        </p:txBody>
      </p:sp>
      <p:sp>
        <p:nvSpPr>
          <p:cNvPr id="39" name="AutoShape 43">
            <a:extLst>
              <a:ext uri="{FF2B5EF4-FFF2-40B4-BE49-F238E27FC236}">
                <a16:creationId xmlns:a16="http://schemas.microsoft.com/office/drawing/2014/main" id="{D6D95D11-6B7C-4338-AA3E-E9D8FDFBE4B4}"/>
              </a:ext>
            </a:extLst>
          </p:cNvPr>
          <p:cNvSpPr>
            <a:spLocks noChangeArrowheads="1"/>
          </p:cNvSpPr>
          <p:nvPr/>
        </p:nvSpPr>
        <p:spPr bwMode="gray">
          <a:xfrm>
            <a:off x="547919" y="3344522"/>
            <a:ext cx="6338063" cy="374522"/>
          </a:xfrm>
          <a:prstGeom prst="roundRect">
            <a:avLst>
              <a:gd name="adj" fmla="val 3789"/>
            </a:avLst>
          </a:prstGeom>
          <a:solidFill>
            <a:srgbClr val="FFFFFF"/>
          </a:solidFill>
          <a:ln>
            <a:solidFill>
              <a:srgbClr val="87867E"/>
            </a:solidFill>
          </a:ln>
        </p:spPr>
        <p:txBody>
          <a:bodyPr vert="horz" wrap="square" lIns="28809" tIns="28809" rIns="28809" bIns="57619" rtlCol="0" anchor="ctr" anchorCtr="0">
            <a:noAutofit/>
          </a:bodyPr>
          <a:lstStyle/>
          <a:p>
            <a:pPr defTabSz="731794" fontAlgn="base">
              <a:spcAft>
                <a:spcPct val="0"/>
              </a:spcAft>
              <a:tabLst>
                <a:tab pos="1508056" algn="l"/>
                <a:tab pos="6957128" algn="l"/>
              </a:tabLst>
              <a:defRPr/>
            </a:pPr>
            <a:r>
              <a:rPr lang="ja-JP" altLang="en-US" sz="1280" b="1" dirty="0">
                <a:solidFill>
                  <a:srgbClr val="000000"/>
                </a:solidFill>
                <a:latin typeface="Meiryo UI" panose="020B0604030504040204" pitchFamily="50" charset="-128"/>
                <a:ea typeface="Meiryo UI" panose="020B0604030504040204" pitchFamily="50" charset="-128"/>
              </a:rPr>
              <a:t> </a:t>
            </a:r>
            <a:r>
              <a:rPr lang="ja-JP" altLang="en-US" sz="1120" b="1" dirty="0">
                <a:solidFill>
                  <a:srgbClr val="000000"/>
                </a:solidFill>
                <a:latin typeface="Meiryo UI" panose="020B0604030504040204" pitchFamily="50" charset="-128"/>
                <a:ea typeface="Meiryo UI" panose="020B0604030504040204" pitchFamily="50" charset="-128"/>
              </a:rPr>
              <a:t>サービス立ち上げのプロセス調査による立ち上げ方法の把握</a:t>
            </a:r>
            <a:endParaRPr lang="en-US" altLang="ja-JP" sz="1120" b="1" dirty="0">
              <a:solidFill>
                <a:srgbClr val="000000"/>
              </a:solidFill>
              <a:latin typeface="Meiryo UI" panose="020B0604030504040204" pitchFamily="50" charset="-128"/>
              <a:ea typeface="Meiryo UI" panose="020B0604030504040204" pitchFamily="50" charset="-128"/>
            </a:endParaRPr>
          </a:p>
          <a:p>
            <a:pPr marL="228686" indent="-157539" defTabSz="731794" fontAlgn="base">
              <a:spcAft>
                <a:spcPct val="0"/>
              </a:spcAft>
              <a:buFont typeface="Arial" panose="020B0604020202020204" pitchFamily="34" charset="0"/>
              <a:buChar char="•"/>
              <a:tabLst>
                <a:tab pos="1508056" algn="l"/>
                <a:tab pos="6957128" algn="l"/>
              </a:tabLst>
              <a:defRPr/>
            </a:pPr>
            <a:r>
              <a:rPr lang="ja-JP" altLang="en-US" sz="1120" dirty="0">
                <a:solidFill>
                  <a:srgbClr val="000000"/>
                </a:solidFill>
                <a:latin typeface="Meiryo UI" panose="020B0604030504040204" pitchFamily="50" charset="-128"/>
                <a:ea typeface="Meiryo UI" panose="020B0604030504040204" pitchFamily="50" charset="-128"/>
              </a:rPr>
              <a:t>取組の立ち上げ・もしくは取組の充実を目指す２団体における立ち上げプロセスの詳細を調査</a:t>
            </a:r>
            <a:endParaRPr lang="en-US" altLang="ja-JP" sz="1120" dirty="0">
              <a:solidFill>
                <a:srgbClr val="000000"/>
              </a:solidFill>
              <a:latin typeface="Meiryo UI" panose="020B0604030504040204" pitchFamily="50" charset="-128"/>
              <a:ea typeface="Meiryo UI" panose="020B0604030504040204" pitchFamily="50" charset="-128"/>
            </a:endParaRPr>
          </a:p>
        </p:txBody>
      </p:sp>
      <p:sp>
        <p:nvSpPr>
          <p:cNvPr id="40" name="AutoShape 43">
            <a:extLst>
              <a:ext uri="{FF2B5EF4-FFF2-40B4-BE49-F238E27FC236}">
                <a16:creationId xmlns:a16="http://schemas.microsoft.com/office/drawing/2014/main" id="{F99360D2-0192-461B-A02E-909C6BF55C20}"/>
              </a:ext>
            </a:extLst>
          </p:cNvPr>
          <p:cNvSpPr>
            <a:spLocks noChangeArrowheads="1"/>
          </p:cNvSpPr>
          <p:nvPr/>
        </p:nvSpPr>
        <p:spPr bwMode="gray">
          <a:xfrm>
            <a:off x="552561" y="4365072"/>
            <a:ext cx="6338063" cy="374522"/>
          </a:xfrm>
          <a:prstGeom prst="roundRect">
            <a:avLst>
              <a:gd name="adj" fmla="val 3789"/>
            </a:avLst>
          </a:prstGeom>
          <a:solidFill>
            <a:srgbClr val="FFFFFF"/>
          </a:solidFill>
          <a:ln>
            <a:solidFill>
              <a:srgbClr val="87867E"/>
            </a:solidFill>
          </a:ln>
        </p:spPr>
        <p:txBody>
          <a:bodyPr vert="horz" wrap="square" lIns="28809" tIns="28809" rIns="28809" bIns="57619" rtlCol="0" anchor="ctr" anchorCtr="0">
            <a:noAutofit/>
          </a:bodyPr>
          <a:lstStyle/>
          <a:p>
            <a:pPr defTabSz="731794" fontAlgn="base">
              <a:spcAft>
                <a:spcPct val="0"/>
              </a:spcAft>
              <a:tabLst>
                <a:tab pos="1508056" algn="l"/>
                <a:tab pos="6957128" algn="l"/>
              </a:tabLst>
              <a:defRPr/>
            </a:pPr>
            <a:r>
              <a:rPr lang="ja-JP" altLang="en-US" sz="1120" b="1" dirty="0">
                <a:solidFill>
                  <a:srgbClr val="000000"/>
                </a:solidFill>
                <a:latin typeface="Meiryo UI" panose="020B0604030504040204" pitchFamily="50" charset="-128"/>
                <a:ea typeface="Meiryo UI" panose="020B0604030504040204" pitchFamily="50" charset="-128"/>
              </a:rPr>
              <a:t> サービス立ち上げにおける住民向け・自治体向け手引きの作成</a:t>
            </a:r>
            <a:endParaRPr lang="en-US" altLang="ja-JP" sz="1120" b="1" dirty="0">
              <a:solidFill>
                <a:srgbClr val="000000"/>
              </a:solidFill>
              <a:latin typeface="Meiryo UI" panose="020B0604030504040204" pitchFamily="50" charset="-128"/>
              <a:ea typeface="Meiryo UI" panose="020B0604030504040204" pitchFamily="50" charset="-128"/>
            </a:endParaRPr>
          </a:p>
          <a:p>
            <a:pPr marL="228686" indent="-157539" defTabSz="731794" fontAlgn="base">
              <a:spcAft>
                <a:spcPct val="0"/>
              </a:spcAft>
              <a:buFont typeface="Arial" panose="020B0604020202020204" pitchFamily="34" charset="0"/>
              <a:buChar char="•"/>
              <a:tabLst>
                <a:tab pos="1508056" algn="l"/>
                <a:tab pos="6957128" algn="l"/>
              </a:tabLst>
              <a:defRPr/>
            </a:pPr>
            <a:r>
              <a:rPr lang="ja-JP" altLang="en-US" sz="1120" dirty="0">
                <a:solidFill>
                  <a:srgbClr val="000000"/>
                </a:solidFill>
                <a:latin typeface="Meiryo UI" panose="020B0604030504040204" pitchFamily="50" charset="-128"/>
                <a:ea typeface="Meiryo UI" panose="020B0604030504040204" pitchFamily="50" charset="-128"/>
              </a:rPr>
              <a:t>調査結果をもとに、サービスの考え方、取組方法とそのポイントを整理</a:t>
            </a:r>
            <a:endParaRPr lang="en-US" altLang="ja-JP" sz="1120" dirty="0">
              <a:solidFill>
                <a:srgbClr val="000000"/>
              </a:solidFill>
              <a:latin typeface="Meiryo UI" panose="020B0604030504040204" pitchFamily="50" charset="-128"/>
              <a:ea typeface="Meiryo UI" panose="020B0604030504040204" pitchFamily="50" charset="-128"/>
            </a:endParaRPr>
          </a:p>
        </p:txBody>
      </p:sp>
      <p:sp>
        <p:nvSpPr>
          <p:cNvPr id="41" name="AutoShape 43">
            <a:extLst>
              <a:ext uri="{FF2B5EF4-FFF2-40B4-BE49-F238E27FC236}">
                <a16:creationId xmlns:a16="http://schemas.microsoft.com/office/drawing/2014/main" id="{C6FD4C94-6D75-48E8-8A82-38D317B2977D}"/>
              </a:ext>
            </a:extLst>
          </p:cNvPr>
          <p:cNvSpPr>
            <a:spLocks noChangeArrowheads="1"/>
          </p:cNvSpPr>
          <p:nvPr/>
        </p:nvSpPr>
        <p:spPr bwMode="gray">
          <a:xfrm>
            <a:off x="412250" y="5530990"/>
            <a:ext cx="4321406" cy="720234"/>
          </a:xfrm>
          <a:prstGeom prst="roundRect">
            <a:avLst>
              <a:gd name="adj" fmla="val 3789"/>
            </a:avLst>
          </a:prstGeom>
          <a:solidFill>
            <a:srgbClr val="FFFFFF"/>
          </a:solidFill>
          <a:ln>
            <a:solidFill>
              <a:srgbClr val="87867E"/>
            </a:solidFill>
          </a:ln>
        </p:spPr>
        <p:txBody>
          <a:bodyPr vert="horz" wrap="square" lIns="28809" tIns="28809" rIns="28809" bIns="57619" rtlCol="0" anchor="ctr" anchorCtr="0">
            <a:noAutofit/>
          </a:bodyPr>
          <a:lstStyle/>
          <a:p>
            <a:pPr defTabSz="731794" fontAlgn="base">
              <a:spcAft>
                <a:spcPct val="0"/>
              </a:spcAft>
              <a:tabLst>
                <a:tab pos="1508056" algn="l"/>
                <a:tab pos="6957128" algn="l"/>
              </a:tabLst>
              <a:defRPr/>
            </a:pPr>
            <a:r>
              <a:rPr lang="ja-JP" altLang="en-US" sz="1280" b="1" dirty="0">
                <a:solidFill>
                  <a:srgbClr val="000000"/>
                </a:solidFill>
                <a:latin typeface="Meiryo UI" panose="020B0604030504040204" pitchFamily="50" charset="-128"/>
                <a:ea typeface="Meiryo UI" panose="020B0604030504040204" pitchFamily="50" charset="-128"/>
              </a:rPr>
              <a:t> </a:t>
            </a:r>
            <a:r>
              <a:rPr lang="ja-JP" altLang="en-US" sz="1120" b="1" dirty="0">
                <a:solidFill>
                  <a:srgbClr val="000000"/>
                </a:solidFill>
                <a:latin typeface="Meiryo UI" panose="020B0604030504040204" pitchFamily="50" charset="-128"/>
                <a:ea typeface="Meiryo UI" panose="020B0604030504040204" pitchFamily="50" charset="-128"/>
              </a:rPr>
              <a:t>報告会の開催</a:t>
            </a:r>
            <a:endParaRPr lang="en-US" altLang="ja-JP" sz="1120" b="1" dirty="0">
              <a:solidFill>
                <a:srgbClr val="000000"/>
              </a:solidFill>
              <a:latin typeface="Meiryo UI" panose="020B0604030504040204" pitchFamily="50" charset="-128"/>
              <a:ea typeface="Meiryo UI" panose="020B0604030504040204" pitchFamily="50" charset="-128"/>
            </a:endParaRPr>
          </a:p>
          <a:p>
            <a:pPr marL="228686" indent="-157539" defTabSz="731794" fontAlgn="base">
              <a:spcAft>
                <a:spcPct val="0"/>
              </a:spcAft>
              <a:buFont typeface="Arial" panose="020B0604020202020204" pitchFamily="34" charset="0"/>
              <a:buChar char="•"/>
              <a:tabLst>
                <a:tab pos="1508056" algn="l"/>
                <a:tab pos="6957128" algn="l"/>
              </a:tabLst>
              <a:defRPr/>
            </a:pPr>
            <a:r>
              <a:rPr lang="ja-JP" altLang="en-US" sz="1120" dirty="0">
                <a:solidFill>
                  <a:srgbClr val="000000"/>
                </a:solidFill>
                <a:latin typeface="Meiryo UI" panose="020B0604030504040204" pitchFamily="50" charset="-128"/>
                <a:ea typeface="Meiryo UI" panose="020B0604030504040204" pitchFamily="50" charset="-128"/>
              </a:rPr>
              <a:t>取組に対する理解、推進に向け、中国</a:t>
            </a:r>
            <a:r>
              <a:rPr lang="en-US" altLang="ja-JP" sz="1120" dirty="0">
                <a:solidFill>
                  <a:srgbClr val="000000"/>
                </a:solidFill>
                <a:latin typeface="Meiryo UI" panose="020B0604030504040204" pitchFamily="50" charset="-128"/>
                <a:ea typeface="Meiryo UI" panose="020B0604030504040204" pitchFamily="50" charset="-128"/>
              </a:rPr>
              <a:t>5</a:t>
            </a:r>
            <a:r>
              <a:rPr lang="ja-JP" altLang="en-US" sz="1120" dirty="0">
                <a:solidFill>
                  <a:srgbClr val="000000"/>
                </a:solidFill>
                <a:latin typeface="Meiryo UI" panose="020B0604030504040204" pitchFamily="50" charset="-128"/>
                <a:ea typeface="Meiryo UI" panose="020B0604030504040204" pitchFamily="50" charset="-128"/>
              </a:rPr>
              <a:t>県内において取組を志向する市町村（福祉部局・交通部局）等に向けて開催</a:t>
            </a:r>
            <a:endParaRPr lang="en-US" altLang="ja-JP" sz="1120" dirty="0">
              <a:solidFill>
                <a:srgbClr val="000000"/>
              </a:solidFill>
              <a:latin typeface="Meiryo UI" panose="020B0604030504040204" pitchFamily="50" charset="-128"/>
              <a:ea typeface="Meiryo UI" panose="020B0604030504040204" pitchFamily="50" charset="-128"/>
            </a:endParaRPr>
          </a:p>
          <a:p>
            <a:pPr marL="228686" indent="-157539" defTabSz="731794" fontAlgn="base">
              <a:spcAft>
                <a:spcPct val="0"/>
              </a:spcAft>
              <a:buFont typeface="Arial" panose="020B0604020202020204" pitchFamily="34" charset="0"/>
              <a:buChar char="•"/>
              <a:tabLst>
                <a:tab pos="1508056" algn="l"/>
                <a:tab pos="6957128" algn="l"/>
              </a:tabLst>
              <a:defRPr/>
            </a:pPr>
            <a:r>
              <a:rPr lang="ja-JP" altLang="en-US" sz="1120" dirty="0">
                <a:solidFill>
                  <a:srgbClr val="000000"/>
                </a:solidFill>
                <a:latin typeface="Meiryo UI" panose="020B0604030504040204" pitchFamily="50" charset="-128"/>
                <a:ea typeface="Meiryo UI" panose="020B0604030504040204" pitchFamily="50" charset="-128"/>
              </a:rPr>
              <a:t>本調査研究に対する理解・課題の共有</a:t>
            </a:r>
            <a:endParaRPr lang="en-US" altLang="ja-JP" sz="1120" dirty="0">
              <a:solidFill>
                <a:srgbClr val="000000"/>
              </a:solidFill>
              <a:latin typeface="Meiryo UI" panose="020B0604030504040204" pitchFamily="50" charset="-128"/>
              <a:ea typeface="Meiryo UI" panose="020B0604030504040204" pitchFamily="50" charset="-128"/>
            </a:endParaRPr>
          </a:p>
        </p:txBody>
      </p:sp>
      <p:cxnSp>
        <p:nvCxnSpPr>
          <p:cNvPr id="42" name="直線矢印コネクタ 41">
            <a:extLst>
              <a:ext uri="{FF2B5EF4-FFF2-40B4-BE49-F238E27FC236}">
                <a16:creationId xmlns:a16="http://schemas.microsoft.com/office/drawing/2014/main" id="{835666C7-F862-470C-9DFB-BF7DBA1B132F}"/>
              </a:ext>
            </a:extLst>
          </p:cNvPr>
          <p:cNvCxnSpPr>
            <a:cxnSpLocks/>
            <a:stCxn id="36" idx="2"/>
            <a:endCxn id="35" idx="0"/>
          </p:cNvCxnSpPr>
          <p:nvPr/>
        </p:nvCxnSpPr>
        <p:spPr bwMode="gray">
          <a:xfrm>
            <a:off x="3719374" y="3805244"/>
            <a:ext cx="3871" cy="271869"/>
          </a:xfrm>
          <a:prstGeom prst="straightConnector1">
            <a:avLst/>
          </a:prstGeom>
          <a:ln w="50800">
            <a:solidFill>
              <a:srgbClr val="57564F"/>
            </a:solidFill>
            <a:tailEnd type="arrow"/>
          </a:ln>
        </p:spPr>
        <p:style>
          <a:lnRef idx="1">
            <a:schemeClr val="accent1"/>
          </a:lnRef>
          <a:fillRef idx="0">
            <a:schemeClr val="accent1"/>
          </a:fillRef>
          <a:effectRef idx="0">
            <a:schemeClr val="accent1"/>
          </a:effectRef>
          <a:fontRef idx="minor">
            <a:schemeClr val="tx1"/>
          </a:fontRef>
        </p:style>
      </p:cxnSp>
      <p:sp>
        <p:nvSpPr>
          <p:cNvPr id="43" name="AutoShape 43">
            <a:extLst>
              <a:ext uri="{FF2B5EF4-FFF2-40B4-BE49-F238E27FC236}">
                <a16:creationId xmlns:a16="http://schemas.microsoft.com/office/drawing/2014/main" id="{A77EBA19-EFAC-4929-9B7D-FBBDD98DA9F8}"/>
              </a:ext>
            </a:extLst>
          </p:cNvPr>
          <p:cNvSpPr>
            <a:spLocks noChangeArrowheads="1"/>
          </p:cNvSpPr>
          <p:nvPr/>
        </p:nvSpPr>
        <p:spPr bwMode="gray">
          <a:xfrm>
            <a:off x="7758707" y="2037121"/>
            <a:ext cx="1870165" cy="2867951"/>
          </a:xfrm>
          <a:prstGeom prst="roundRect">
            <a:avLst>
              <a:gd name="adj" fmla="val 10752"/>
            </a:avLst>
          </a:prstGeom>
          <a:solidFill>
            <a:schemeClr val="bg1">
              <a:lumMod val="85000"/>
            </a:schemeClr>
          </a:solidFill>
          <a:ln>
            <a:solidFill>
              <a:srgbClr val="87867E"/>
            </a:solidFill>
          </a:ln>
        </p:spPr>
        <p:txBody>
          <a:bodyPr vert="horz" wrap="square" lIns="28809" tIns="28809" rIns="28809" bIns="57619" rtlCol="0" anchor="ctr" anchorCtr="0">
            <a:noAutofit/>
          </a:bodyPr>
          <a:lstStyle/>
          <a:p>
            <a:pPr algn="ctr" defTabSz="731794" fontAlgn="base">
              <a:spcAft>
                <a:spcPct val="0"/>
              </a:spcAft>
              <a:tabLst>
                <a:tab pos="1508056" algn="l"/>
                <a:tab pos="6957128" algn="l"/>
              </a:tabLst>
              <a:defRPr/>
            </a:pPr>
            <a:r>
              <a:rPr lang="ja-JP" altLang="en-US" sz="1120" b="1" dirty="0">
                <a:solidFill>
                  <a:srgbClr val="000000"/>
                </a:solidFill>
                <a:latin typeface="Meiryo UI" panose="020B0604030504040204" pitchFamily="50" charset="-128"/>
                <a:ea typeface="Meiryo UI" panose="020B0604030504040204" pitchFamily="50" charset="-128"/>
              </a:rPr>
              <a:t> </a:t>
            </a:r>
            <a:r>
              <a:rPr lang="ja-JP" altLang="en-US" sz="1600" b="1" dirty="0">
                <a:solidFill>
                  <a:srgbClr val="000000"/>
                </a:solidFill>
                <a:latin typeface="Meiryo UI" panose="020B0604030504040204" pitchFamily="50" charset="-128"/>
                <a:ea typeface="Meiryo UI" panose="020B0604030504040204" pitchFamily="50" charset="-128"/>
              </a:rPr>
              <a:t>検討委員会による</a:t>
            </a:r>
            <a:endParaRPr lang="en-US" altLang="ja-JP" sz="1600" b="1" dirty="0">
              <a:solidFill>
                <a:srgbClr val="000000"/>
              </a:solidFill>
              <a:latin typeface="Meiryo UI" panose="020B0604030504040204" pitchFamily="50" charset="-128"/>
              <a:ea typeface="Meiryo UI" panose="020B0604030504040204" pitchFamily="50" charset="-128"/>
            </a:endParaRPr>
          </a:p>
          <a:p>
            <a:pPr algn="ctr" defTabSz="731794" fontAlgn="base">
              <a:spcAft>
                <a:spcPct val="0"/>
              </a:spcAft>
              <a:tabLst>
                <a:tab pos="1508056" algn="l"/>
                <a:tab pos="6957128" algn="l"/>
              </a:tabLst>
              <a:defRPr/>
            </a:pPr>
            <a:r>
              <a:rPr lang="ja-JP" altLang="en-US" sz="1600" b="1" dirty="0">
                <a:solidFill>
                  <a:srgbClr val="000000"/>
                </a:solidFill>
                <a:latin typeface="Meiryo UI" panose="020B0604030504040204" pitchFamily="50" charset="-128"/>
                <a:ea typeface="Meiryo UI" panose="020B0604030504040204" pitchFamily="50" charset="-128"/>
              </a:rPr>
              <a:t>検討</a:t>
            </a:r>
            <a:endParaRPr lang="en-US" altLang="ja-JP" sz="1600" b="1" dirty="0">
              <a:solidFill>
                <a:srgbClr val="000000"/>
              </a:solidFill>
              <a:latin typeface="Meiryo UI" panose="020B0604030504040204" pitchFamily="50" charset="-128"/>
              <a:ea typeface="Meiryo UI" panose="020B0604030504040204" pitchFamily="50" charset="-128"/>
            </a:endParaRPr>
          </a:p>
          <a:p>
            <a:pPr marL="228686" indent="-157539" defTabSz="731794" fontAlgn="base">
              <a:spcAft>
                <a:spcPct val="0"/>
              </a:spcAft>
              <a:buFont typeface="Arial" panose="020B0604020202020204" pitchFamily="34" charset="0"/>
              <a:buChar char="•"/>
              <a:tabLst>
                <a:tab pos="1508056" algn="l"/>
                <a:tab pos="6957128" algn="l"/>
              </a:tabLst>
              <a:defRPr/>
            </a:pPr>
            <a:endParaRPr lang="en-US" altLang="ja-JP" sz="1120" dirty="0">
              <a:solidFill>
                <a:srgbClr val="000000"/>
              </a:solidFill>
              <a:latin typeface="Meiryo UI" panose="020B0604030504040204" pitchFamily="50" charset="-128"/>
              <a:ea typeface="Meiryo UI" panose="020B0604030504040204" pitchFamily="50" charset="-128"/>
            </a:endParaRPr>
          </a:p>
          <a:p>
            <a:pPr marL="228686" indent="-157539" defTabSz="731794" fontAlgn="base">
              <a:spcBef>
                <a:spcPts val="480"/>
              </a:spcBef>
              <a:spcAft>
                <a:spcPct val="0"/>
              </a:spcAft>
              <a:buFont typeface="Arial" panose="020B0604020202020204" pitchFamily="34" charset="0"/>
              <a:buChar char="•"/>
              <a:tabLst>
                <a:tab pos="1508056" algn="l"/>
                <a:tab pos="6957128" algn="l"/>
              </a:tabLst>
              <a:defRPr/>
            </a:pPr>
            <a:r>
              <a:rPr lang="ja-JP" altLang="en-US" sz="1200" dirty="0">
                <a:solidFill>
                  <a:srgbClr val="000000"/>
                </a:solidFill>
                <a:latin typeface="Meiryo UI" panose="020B0604030504040204" pitchFamily="50" charset="-128"/>
                <a:ea typeface="Meiryo UI" panose="020B0604030504040204" pitchFamily="50" charset="-128"/>
              </a:rPr>
              <a:t>学識・有識者等で構成</a:t>
            </a:r>
            <a:endParaRPr lang="en-US" altLang="ja-JP" sz="1200" dirty="0">
              <a:solidFill>
                <a:srgbClr val="000000"/>
              </a:solidFill>
              <a:latin typeface="Meiryo UI" panose="020B0604030504040204" pitchFamily="50" charset="-128"/>
              <a:ea typeface="Meiryo UI" panose="020B0604030504040204" pitchFamily="50" charset="-128"/>
            </a:endParaRPr>
          </a:p>
          <a:p>
            <a:pPr marL="228686" indent="-157539" defTabSz="731794" fontAlgn="base">
              <a:spcBef>
                <a:spcPts val="480"/>
              </a:spcBef>
              <a:spcAft>
                <a:spcPct val="0"/>
              </a:spcAft>
              <a:buFont typeface="Arial" panose="020B0604020202020204" pitchFamily="34" charset="0"/>
              <a:buChar char="•"/>
              <a:tabLst>
                <a:tab pos="1508056" algn="l"/>
                <a:tab pos="6957128" algn="l"/>
              </a:tabLst>
              <a:defRPr/>
            </a:pPr>
            <a:r>
              <a:rPr lang="ja-JP" altLang="en-US" sz="1200" dirty="0">
                <a:solidFill>
                  <a:srgbClr val="000000"/>
                </a:solidFill>
                <a:latin typeface="Meiryo UI" panose="020B0604030504040204" pitchFamily="50" charset="-128"/>
                <a:ea typeface="Meiryo UI" panose="020B0604030504040204" pitchFamily="50" charset="-128"/>
              </a:rPr>
              <a:t>地域包括ケアシステムと公共交通活性化の双方の視点から検討</a:t>
            </a:r>
            <a:endParaRPr lang="en-US" altLang="ja-JP" sz="1200" dirty="0">
              <a:solidFill>
                <a:srgbClr val="000000"/>
              </a:solidFill>
              <a:latin typeface="Meiryo UI" panose="020B0604030504040204" pitchFamily="50" charset="-128"/>
              <a:ea typeface="Meiryo UI" panose="020B0604030504040204" pitchFamily="50" charset="-128"/>
            </a:endParaRPr>
          </a:p>
        </p:txBody>
      </p:sp>
      <p:sp>
        <p:nvSpPr>
          <p:cNvPr id="44" name="矢印: 上カーブ 43">
            <a:extLst>
              <a:ext uri="{FF2B5EF4-FFF2-40B4-BE49-F238E27FC236}">
                <a16:creationId xmlns:a16="http://schemas.microsoft.com/office/drawing/2014/main" id="{55467E64-6786-4BC3-9470-31941A640900}"/>
              </a:ext>
            </a:extLst>
          </p:cNvPr>
          <p:cNvSpPr/>
          <p:nvPr/>
        </p:nvSpPr>
        <p:spPr>
          <a:xfrm>
            <a:off x="7042681" y="3593514"/>
            <a:ext cx="864281" cy="28809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1794"/>
            <a:endParaRPr lang="ja-JP" altLang="en-US" sz="1441">
              <a:solidFill>
                <a:prstClr val="black"/>
              </a:solidFill>
              <a:latin typeface="游ゴシック" panose="020F0502020204030204"/>
              <a:ea typeface="游ゴシック" panose="020B0400000000000000" pitchFamily="50" charset="-128"/>
            </a:endParaRPr>
          </a:p>
        </p:txBody>
      </p:sp>
      <p:sp>
        <p:nvSpPr>
          <p:cNvPr id="45" name="矢印: 上カーブ 44">
            <a:extLst>
              <a:ext uri="{FF2B5EF4-FFF2-40B4-BE49-F238E27FC236}">
                <a16:creationId xmlns:a16="http://schemas.microsoft.com/office/drawing/2014/main" id="{FFC3BDA7-B0A6-4930-82F5-3A529ECC78E0}"/>
              </a:ext>
            </a:extLst>
          </p:cNvPr>
          <p:cNvSpPr/>
          <p:nvPr/>
        </p:nvSpPr>
        <p:spPr>
          <a:xfrm flipH="1" flipV="1">
            <a:off x="7038535" y="3094476"/>
            <a:ext cx="864281" cy="28809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1794"/>
            <a:endParaRPr lang="ja-JP" altLang="en-US" sz="1441">
              <a:solidFill>
                <a:prstClr val="black"/>
              </a:solidFill>
              <a:latin typeface="游ゴシック" panose="020F0502020204030204"/>
              <a:ea typeface="游ゴシック" panose="020B0400000000000000" pitchFamily="50" charset="-128"/>
            </a:endParaRPr>
          </a:p>
        </p:txBody>
      </p:sp>
      <p:sp>
        <p:nvSpPr>
          <p:cNvPr id="46" name="AutoShape 43">
            <a:extLst>
              <a:ext uri="{FF2B5EF4-FFF2-40B4-BE49-F238E27FC236}">
                <a16:creationId xmlns:a16="http://schemas.microsoft.com/office/drawing/2014/main" id="{9744B3F7-DCA6-432A-A53F-692772CFA764}"/>
              </a:ext>
            </a:extLst>
          </p:cNvPr>
          <p:cNvSpPr>
            <a:spLocks noChangeArrowheads="1"/>
          </p:cNvSpPr>
          <p:nvPr/>
        </p:nvSpPr>
        <p:spPr bwMode="gray">
          <a:xfrm>
            <a:off x="5023120" y="5530990"/>
            <a:ext cx="4321406" cy="720234"/>
          </a:xfrm>
          <a:prstGeom prst="roundRect">
            <a:avLst>
              <a:gd name="adj" fmla="val 3789"/>
            </a:avLst>
          </a:prstGeom>
          <a:solidFill>
            <a:srgbClr val="FFFFFF"/>
          </a:solidFill>
          <a:ln>
            <a:solidFill>
              <a:srgbClr val="87867E"/>
            </a:solidFill>
          </a:ln>
        </p:spPr>
        <p:txBody>
          <a:bodyPr vert="horz" wrap="square" lIns="28809" tIns="28809" rIns="28809" bIns="57619" rtlCol="0" anchor="ctr" anchorCtr="0">
            <a:noAutofit/>
          </a:bodyPr>
          <a:lstStyle/>
          <a:p>
            <a:pPr defTabSz="731794" fontAlgn="base">
              <a:spcAft>
                <a:spcPct val="0"/>
              </a:spcAft>
              <a:tabLst>
                <a:tab pos="1508056" algn="l"/>
                <a:tab pos="6957128" algn="l"/>
              </a:tabLst>
              <a:defRPr/>
            </a:pPr>
            <a:r>
              <a:rPr lang="ja-JP" altLang="en-US" sz="1280" b="1" dirty="0">
                <a:solidFill>
                  <a:srgbClr val="000000"/>
                </a:solidFill>
                <a:latin typeface="Meiryo UI" panose="020B0604030504040204" pitchFamily="50" charset="-128"/>
                <a:ea typeface="Meiryo UI" panose="020B0604030504040204" pitchFamily="50" charset="-128"/>
              </a:rPr>
              <a:t> </a:t>
            </a:r>
            <a:r>
              <a:rPr lang="ja-JP" altLang="en-US" sz="1120" b="1" dirty="0">
                <a:solidFill>
                  <a:srgbClr val="000000"/>
                </a:solidFill>
                <a:latin typeface="Meiryo UI" panose="020B0604030504040204" pitchFamily="50" charset="-128"/>
                <a:ea typeface="Meiryo UI" panose="020B0604030504040204" pitchFamily="50" charset="-128"/>
              </a:rPr>
              <a:t>報告書の作成</a:t>
            </a:r>
            <a:endParaRPr lang="en-US" altLang="ja-JP" sz="1120" b="1" dirty="0">
              <a:solidFill>
                <a:srgbClr val="000000"/>
              </a:solidFill>
              <a:latin typeface="Meiryo UI" panose="020B0604030504040204" pitchFamily="50" charset="-128"/>
              <a:ea typeface="Meiryo UI" panose="020B0604030504040204" pitchFamily="50" charset="-128"/>
            </a:endParaRPr>
          </a:p>
          <a:p>
            <a:pPr marL="228686" indent="-157539" defTabSz="731794" fontAlgn="base">
              <a:spcAft>
                <a:spcPct val="0"/>
              </a:spcAft>
              <a:buFont typeface="Arial" panose="020B0604020202020204" pitchFamily="34" charset="0"/>
              <a:buChar char="•"/>
              <a:tabLst>
                <a:tab pos="1508056" algn="l"/>
                <a:tab pos="6957128" algn="l"/>
              </a:tabLst>
              <a:defRPr/>
            </a:pPr>
            <a:r>
              <a:rPr lang="ja-JP" altLang="en-US" sz="1120" dirty="0">
                <a:solidFill>
                  <a:srgbClr val="000000"/>
                </a:solidFill>
                <a:latin typeface="Meiryo UI" panose="020B0604030504040204" pitchFamily="50" charset="-128"/>
                <a:ea typeface="Meiryo UI" panose="020B0604030504040204" pitchFamily="50" charset="-128"/>
              </a:rPr>
              <a:t>全国に向けて展開</a:t>
            </a:r>
            <a:endParaRPr lang="en-US" altLang="ja-JP" sz="1120" dirty="0">
              <a:solidFill>
                <a:srgbClr val="000000"/>
              </a:solidFill>
              <a:latin typeface="Meiryo UI" panose="020B0604030504040204" pitchFamily="50" charset="-128"/>
              <a:ea typeface="Meiryo UI" panose="020B0604030504040204" pitchFamily="50" charset="-128"/>
            </a:endParaRPr>
          </a:p>
          <a:p>
            <a:pPr marL="228686" indent="-157539" defTabSz="731794" fontAlgn="base">
              <a:spcAft>
                <a:spcPct val="0"/>
              </a:spcAft>
              <a:buFont typeface="Arial" panose="020B0604020202020204" pitchFamily="34" charset="0"/>
              <a:buChar char="•"/>
              <a:tabLst>
                <a:tab pos="1508056" algn="l"/>
                <a:tab pos="6957128" algn="l"/>
              </a:tabLst>
              <a:defRPr/>
            </a:pPr>
            <a:r>
              <a:rPr lang="ja-JP" altLang="en-US" sz="1120" dirty="0">
                <a:solidFill>
                  <a:srgbClr val="000000"/>
                </a:solidFill>
                <a:latin typeface="Meiryo UI" panose="020B0604030504040204" pitchFamily="50" charset="-128"/>
                <a:ea typeface="Meiryo UI" panose="020B0604030504040204" pitchFamily="50" charset="-128"/>
              </a:rPr>
              <a:t>住民互助による移動支援サービスの方策を含む取組支援や普及策について検討を行い、取りまとめる</a:t>
            </a:r>
            <a:endParaRPr lang="en-US" altLang="ja-JP" sz="1120" dirty="0">
              <a:solidFill>
                <a:srgbClr val="000000"/>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C14159F0-DE95-4603-898B-FE8A00FDBC86}"/>
              </a:ext>
            </a:extLst>
          </p:cNvPr>
          <p:cNvSpPr/>
          <p:nvPr/>
        </p:nvSpPr>
        <p:spPr>
          <a:xfrm>
            <a:off x="278678" y="6509860"/>
            <a:ext cx="9535787" cy="230832"/>
          </a:xfrm>
          <a:prstGeom prst="rect">
            <a:avLst/>
          </a:prstGeom>
        </p:spPr>
        <p:txBody>
          <a:bodyPr wrap="square">
            <a:spAutoFit/>
          </a:bodyPr>
          <a:lstStyle/>
          <a:p>
            <a:pPr marL="630238" indent="-630238"/>
            <a:r>
              <a:rPr lang="ja-JP" altLang="en-US" sz="900" dirty="0">
                <a:latin typeface="Meiryo UI" panose="020B0604030504040204" pitchFamily="50" charset="-128"/>
                <a:ea typeface="Meiryo UI" panose="020B0604030504040204" pitchFamily="50" charset="-128"/>
              </a:rPr>
              <a:t>出典：「令和３年度 老人保健事業推進費等補助金　地域公共交通の活性化とも連携した住民互助による移動支援サービスの普及方策に関する調査研究事業（㈱富士通総研）」</a:t>
            </a:r>
          </a:p>
        </p:txBody>
      </p:sp>
      <p:sp>
        <p:nvSpPr>
          <p:cNvPr id="20" name="スライド番号プレースホルダー 4">
            <a:extLst>
              <a:ext uri="{FF2B5EF4-FFF2-40B4-BE49-F238E27FC236}">
                <a16:creationId xmlns:a16="http://schemas.microsoft.com/office/drawing/2014/main" id="{858D4B1D-5A8D-47A1-82D4-6A887F13FDB6}"/>
              </a:ext>
            </a:extLst>
          </p:cNvPr>
          <p:cNvSpPr txBox="1">
            <a:spLocks/>
          </p:cNvSpPr>
          <p:nvPr/>
        </p:nvSpPr>
        <p:spPr>
          <a:xfrm>
            <a:off x="9126859" y="6442713"/>
            <a:ext cx="2276581"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E2A29CB-BA86-48A6-80E1-CB8750A963B5}" type="slidenum">
              <a:rPr lang="ja-JP" altLang="en-US" sz="1400" smtClean="0">
                <a:latin typeface="Meiryo UI" panose="020B0604030504040204" pitchFamily="50" charset="-128"/>
                <a:ea typeface="Meiryo UI" panose="020B0604030504040204" pitchFamily="50" charset="-128"/>
              </a:rPr>
              <a:pPr/>
              <a:t>9</a:t>
            </a:fld>
            <a:endParaRPr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64351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2114B490-9FE5-4172-AA32-72CDCF7128ED}"/>
              </a:ext>
            </a:extLst>
          </p:cNvPr>
          <p:cNvSpPr>
            <a:spLocks noGrp="1"/>
          </p:cNvSpPr>
          <p:nvPr/>
        </p:nvSpPr>
        <p:spPr bwMode="gray">
          <a:xfrm>
            <a:off x="-3539" y="332656"/>
            <a:ext cx="9499632" cy="424570"/>
          </a:xfrm>
          <a:prstGeom prst="rect">
            <a:avLst/>
          </a:prstGeom>
          <a:solidFill>
            <a:srgbClr val="DAF6DD"/>
          </a:solidFill>
          <a:ln>
            <a:noFill/>
          </a:ln>
        </p:spPr>
        <p:txBody>
          <a:bodyPr vert="horz" wrap="square" lIns="73176" tIns="36588" rIns="73176" bIns="36588" rtlCol="0" anchor="ctr" anchorCtr="0">
            <a:noAutofit/>
          </a:bodyPr>
          <a:lstStyle/>
          <a:p>
            <a:pPr lvl="0" defTabSz="731794"/>
            <a:r>
              <a:rPr lang="ja-JP" altLang="en-US" sz="1400" b="1" dirty="0">
                <a:solidFill>
                  <a:srgbClr val="000000"/>
                </a:solidFill>
                <a:latin typeface="Meiryo UI" panose="020B0604030504040204" pitchFamily="50" charset="-128"/>
                <a:ea typeface="Meiryo UI" panose="020B0604030504040204" pitchFamily="50" charset="-128"/>
              </a:rPr>
              <a:t>　</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検討委員会 </a:t>
            </a:r>
            <a:r>
              <a:rPr lang="ja-JP" altLang="en-US" sz="1400" dirty="0">
                <a:solidFill>
                  <a:srgbClr val="000000"/>
                </a:solidFill>
                <a:latin typeface="Meiryo UI" panose="020B0604030504040204" pitchFamily="50" charset="-128"/>
                <a:ea typeface="Meiryo UI" panose="020B0604030504040204" pitchFamily="50" charset="-128"/>
              </a:rPr>
              <a:t>（地域公共交通の活性化とも連携した住民互助による移動支援サービスの普及方策に関する調査研究事業）</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a:t>
            </a:r>
            <a:endPar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sp>
        <p:nvSpPr>
          <p:cNvPr id="13" name="タイトル 1">
            <a:extLst>
              <a:ext uri="{FF2B5EF4-FFF2-40B4-BE49-F238E27FC236}">
                <a16:creationId xmlns:a16="http://schemas.microsoft.com/office/drawing/2014/main" id="{93DAB54A-1885-48E7-81CC-D7EC84CDDE33}"/>
              </a:ext>
            </a:extLst>
          </p:cNvPr>
          <p:cNvSpPr>
            <a:spLocks noGrp="1"/>
          </p:cNvSpPr>
          <p:nvPr/>
        </p:nvSpPr>
        <p:spPr bwMode="gray">
          <a:xfrm>
            <a:off x="-1" y="829798"/>
            <a:ext cx="9756775" cy="1015026"/>
          </a:xfrm>
          <a:prstGeom prst="rect">
            <a:avLst/>
          </a:prstGeom>
          <a:noFill/>
          <a:ln>
            <a:noFill/>
          </a:ln>
        </p:spPr>
        <p:txBody>
          <a:bodyPr vert="horz" wrap="square" lIns="73176" tIns="36588" rIns="73176" bIns="36588" rtlCol="0" anchor="t" anchorCtr="0">
            <a:noAutofit/>
          </a:bodyPr>
          <a:lstStyle/>
          <a:p>
            <a:pPr marL="144000" marR="0" lvl="0" algn="l" defTabSz="731794" rtl="0" eaLnBrk="1" fontAlgn="auto" latinLnBrk="0" hangingPunct="1">
              <a:lnSpc>
                <a:spcPct val="100000"/>
              </a:lnSpc>
              <a:spcBef>
                <a:spcPts val="0"/>
              </a:spcBef>
              <a:spcAft>
                <a:spcPts val="0"/>
              </a:spcAft>
              <a:buClrTx/>
              <a:buSzTx/>
              <a:tabLst/>
              <a:defRPr/>
            </a:pPr>
            <a:r>
              <a:rPr lang="ja-JP" altLang="en-US" sz="16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福祉・公共交通・地域づくりに関わる学識者・有識者らを委員、また、中国５県の地域包括ケア部門の担当者、交通部門担当者及び中国運輸局、中国厚生局をオブザーバーとして計５回検討委員会を開催した。</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4" name="表 3"/>
          <p:cNvGraphicFramePr>
            <a:graphicFrameLocks noGrp="1"/>
          </p:cNvGraphicFramePr>
          <p:nvPr>
            <p:extLst>
              <p:ext uri="{D42A27DB-BD31-4B8C-83A1-F6EECF244321}">
                <p14:modId xmlns:p14="http://schemas.microsoft.com/office/powerpoint/2010/main" val="579444640"/>
              </p:ext>
            </p:extLst>
          </p:nvPr>
        </p:nvGraphicFramePr>
        <p:xfrm>
          <a:off x="594382" y="1838720"/>
          <a:ext cx="8564470" cy="2160000"/>
        </p:xfrm>
        <a:graphic>
          <a:graphicData uri="http://schemas.openxmlformats.org/drawingml/2006/table">
            <a:tbl>
              <a:tblPr>
                <a:tableStyleId>{5C22544A-7EE6-4342-B048-85BDC9FD1C3A}</a:tableStyleId>
              </a:tblPr>
              <a:tblGrid>
                <a:gridCol w="1331677">
                  <a:extLst>
                    <a:ext uri="{9D8B030D-6E8A-4147-A177-3AD203B41FA5}">
                      <a16:colId xmlns:a16="http://schemas.microsoft.com/office/drawing/2014/main" val="2518178384"/>
                    </a:ext>
                  </a:extLst>
                </a:gridCol>
                <a:gridCol w="7232793">
                  <a:extLst>
                    <a:ext uri="{9D8B030D-6E8A-4147-A177-3AD203B41FA5}">
                      <a16:colId xmlns:a16="http://schemas.microsoft.com/office/drawing/2014/main" val="2455311161"/>
                    </a:ext>
                  </a:extLst>
                </a:gridCol>
              </a:tblGrid>
              <a:tr h="360000">
                <a:tc>
                  <a:txBody>
                    <a:bodyPr/>
                    <a:lstStyle/>
                    <a:p>
                      <a:pPr marL="144000" algn="l" fontAlgn="ctr"/>
                      <a:r>
                        <a:rPr lang="ja-JP" altLang="en-US" sz="1400" u="none" strike="noStrike" dirty="0">
                          <a:effectLst/>
                          <a:latin typeface="Meiryo UI" panose="020B0604030504040204" pitchFamily="50" charset="-128"/>
                          <a:ea typeface="Meiryo UI" panose="020B0604030504040204" pitchFamily="50" charset="-128"/>
                        </a:rPr>
                        <a:t>遠藤　準司</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marL="144000" algn="l" fontAlgn="ctr"/>
                      <a:r>
                        <a:rPr lang="ja-JP" altLang="en-US" sz="1400" u="none" strike="noStrike" dirty="0">
                          <a:effectLst/>
                          <a:latin typeface="Meiryo UI" panose="020B0604030504040204" pitchFamily="50" charset="-128"/>
                          <a:ea typeface="Meiryo UI" panose="020B0604030504040204" pitchFamily="50" charset="-128"/>
                        </a:rPr>
                        <a:t>特定非営利活動法人全国移動サービスネットワーク　理事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1069558747"/>
                  </a:ext>
                </a:extLst>
              </a:tr>
              <a:tr h="360000">
                <a:tc>
                  <a:txBody>
                    <a:bodyPr/>
                    <a:lstStyle/>
                    <a:p>
                      <a:pPr marL="144000" algn="l" fontAlgn="ctr"/>
                      <a:r>
                        <a:rPr lang="ja-JP" altLang="en-US" sz="1400" u="none" strike="noStrike" dirty="0">
                          <a:effectLst/>
                          <a:latin typeface="Meiryo UI" panose="020B0604030504040204" pitchFamily="50" charset="-128"/>
                          <a:ea typeface="Meiryo UI" panose="020B0604030504040204" pitchFamily="50" charset="-128"/>
                        </a:rPr>
                        <a:t>小坂田　稔</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marL="144000" algn="l" fontAlgn="ctr"/>
                      <a:r>
                        <a:rPr lang="zh-CN" altLang="en-US" sz="1400" u="none" strike="noStrike" dirty="0">
                          <a:effectLst/>
                          <a:latin typeface="Meiryo UI" panose="020B0604030504040204" pitchFamily="50" charset="-128"/>
                          <a:ea typeface="Meiryo UI" panose="020B0604030504040204" pitchFamily="50" charset="-128"/>
                        </a:rPr>
                        <a:t>美作大学 生活科学部社会福祉学科 教授</a:t>
                      </a:r>
                      <a:endParaRPr lang="zh-CN"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3476662481"/>
                  </a:ext>
                </a:extLst>
              </a:tr>
              <a:tr h="360000">
                <a:tc>
                  <a:txBody>
                    <a:bodyPr/>
                    <a:lstStyle/>
                    <a:p>
                      <a:pPr marL="144000" algn="l" fontAlgn="ctr"/>
                      <a:r>
                        <a:rPr lang="ja-JP" altLang="en-US" sz="1400" u="none" strike="noStrike" dirty="0">
                          <a:effectLst/>
                          <a:latin typeface="Meiryo UI" panose="020B0604030504040204" pitchFamily="50" charset="-128"/>
                          <a:ea typeface="Meiryo UI" panose="020B0604030504040204" pitchFamily="50" charset="-128"/>
                        </a:rPr>
                        <a:t>高原　伸幸</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marL="144000" algn="l" fontAlgn="ctr"/>
                      <a:r>
                        <a:rPr lang="zh-CN" altLang="en-US" sz="1400" u="none" strike="noStrike" dirty="0">
                          <a:effectLst/>
                          <a:latin typeface="Meiryo UI" panose="020B0604030504040204" pitchFamily="50" charset="-128"/>
                          <a:ea typeface="Meiryo UI" panose="020B0604030504040204" pitchFamily="50" charset="-128"/>
                        </a:rPr>
                        <a:t>社会福祉法人広島県社会福祉協議会 地域福祉課</a:t>
                      </a:r>
                      <a:r>
                        <a:rPr lang="en-US" altLang="zh-CN" sz="1400" u="none" strike="noStrike" dirty="0">
                          <a:effectLst/>
                          <a:latin typeface="Meiryo UI" panose="020B0604030504040204" pitchFamily="50" charset="-128"/>
                          <a:ea typeface="Meiryo UI" panose="020B0604030504040204" pitchFamily="50" charset="-128"/>
                        </a:rPr>
                        <a:t>(</a:t>
                      </a:r>
                      <a:r>
                        <a:rPr lang="zh-CN" altLang="en-US" sz="1400" u="none" strike="noStrike" dirty="0">
                          <a:effectLst/>
                          <a:latin typeface="Meiryo UI" panose="020B0604030504040204" pitchFamily="50" charset="-128"/>
                          <a:ea typeface="Meiryo UI" panose="020B0604030504040204" pitchFamily="50" charset="-128"/>
                        </a:rPr>
                        <a:t>地域共生社会推進担当</a:t>
                      </a:r>
                      <a:r>
                        <a:rPr lang="en-US" altLang="zh-CN" sz="1400" u="none" strike="noStrike" dirty="0">
                          <a:effectLst/>
                          <a:latin typeface="Meiryo UI" panose="020B0604030504040204" pitchFamily="50" charset="-128"/>
                          <a:ea typeface="Meiryo UI" panose="020B0604030504040204" pitchFamily="50" charset="-128"/>
                        </a:rPr>
                        <a:t>)</a:t>
                      </a:r>
                      <a:endParaRPr lang="en-US" altLang="zh-CN"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3976162135"/>
                  </a:ext>
                </a:extLst>
              </a:tr>
              <a:tr h="360000">
                <a:tc>
                  <a:txBody>
                    <a:bodyPr/>
                    <a:lstStyle/>
                    <a:p>
                      <a:pPr marL="144000" algn="l" fontAlgn="ctr"/>
                      <a:r>
                        <a:rPr lang="ja-JP" altLang="en-US" sz="1400" u="none" strike="noStrike" dirty="0">
                          <a:effectLst/>
                          <a:latin typeface="Meiryo UI" panose="020B0604030504040204" pitchFamily="50" charset="-128"/>
                          <a:ea typeface="Meiryo UI" panose="020B0604030504040204" pitchFamily="50" charset="-128"/>
                        </a:rPr>
                        <a:t>橋本　成仁</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marL="144000" algn="l" fontAlgn="ctr"/>
                      <a:r>
                        <a:rPr lang="zh-CN" altLang="en-US" sz="1400" u="none" strike="noStrike" dirty="0">
                          <a:effectLst/>
                          <a:latin typeface="Meiryo UI" panose="020B0604030504040204" pitchFamily="50" charset="-128"/>
                          <a:ea typeface="Meiryo UI" panose="020B0604030504040204" pitchFamily="50" charset="-128"/>
                        </a:rPr>
                        <a:t>岡山大学 学術研究院環境生命科学学域 教授</a:t>
                      </a:r>
                      <a:endParaRPr lang="zh-CN"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1748339288"/>
                  </a:ext>
                </a:extLst>
              </a:tr>
              <a:tr h="360000">
                <a:tc>
                  <a:txBody>
                    <a:bodyPr/>
                    <a:lstStyle/>
                    <a:p>
                      <a:pPr marL="144000" algn="l" fontAlgn="ctr"/>
                      <a:r>
                        <a:rPr lang="ja-JP" altLang="en-US" sz="1400" u="none" strike="noStrike" dirty="0">
                          <a:effectLst/>
                          <a:latin typeface="Meiryo UI" panose="020B0604030504040204" pitchFamily="50" charset="-128"/>
                          <a:ea typeface="Meiryo UI" panose="020B0604030504040204" pitchFamily="50" charset="-128"/>
                        </a:rPr>
                        <a:t>松村　暢彦</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marL="144000" algn="l" fontAlgn="ctr"/>
                      <a:r>
                        <a:rPr lang="ja-JP" altLang="en-US" sz="1400" u="none" strike="noStrike" dirty="0">
                          <a:effectLst/>
                          <a:latin typeface="Meiryo UI" panose="020B0604030504040204" pitchFamily="50" charset="-128"/>
                          <a:ea typeface="Meiryo UI" panose="020B0604030504040204" pitchFamily="50" charset="-128"/>
                        </a:rPr>
                        <a:t>愛媛大学 社会共創学部環境デザイン学科 教授</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3698346847"/>
                  </a:ext>
                </a:extLst>
              </a:tr>
              <a:tr h="360000">
                <a:tc>
                  <a:txBody>
                    <a:bodyPr/>
                    <a:lstStyle/>
                    <a:p>
                      <a:pPr marL="144000" algn="l" fontAlgn="ctr"/>
                      <a:r>
                        <a:rPr lang="ja-JP" altLang="en-US" sz="1400" u="none" strike="noStrike" dirty="0">
                          <a:effectLst/>
                          <a:latin typeface="Meiryo UI" panose="020B0604030504040204" pitchFamily="50" charset="-128"/>
                          <a:ea typeface="Meiryo UI" panose="020B0604030504040204" pitchFamily="50" charset="-128"/>
                        </a:rPr>
                        <a:t>横山 和廣</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marL="144000" algn="l" fontAlgn="ctr"/>
                      <a:r>
                        <a:rPr lang="ja-JP" altLang="en-US" sz="1400" u="none" strike="noStrike" dirty="0">
                          <a:effectLst/>
                          <a:latin typeface="Meiryo UI" panose="020B0604030504040204" pitchFamily="50" charset="-128"/>
                          <a:ea typeface="Meiryo UI" panose="020B0604030504040204" pitchFamily="50" charset="-128"/>
                        </a:rPr>
                        <a:t>特定非営利活動法人移動ネットおかやま 理事長</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4105115949"/>
                  </a:ext>
                </a:extLst>
              </a:tr>
            </a:tbl>
          </a:graphicData>
        </a:graphic>
      </p:graphicFrame>
      <p:sp>
        <p:nvSpPr>
          <p:cNvPr id="23" name="テキスト ボックス 22"/>
          <p:cNvSpPr txBox="1"/>
          <p:nvPr/>
        </p:nvSpPr>
        <p:spPr>
          <a:xfrm>
            <a:off x="1133971" y="1511179"/>
            <a:ext cx="3214012" cy="307777"/>
          </a:xfrm>
          <a:prstGeom prst="rect">
            <a:avLst/>
          </a:prstGeom>
          <a:noFill/>
        </p:spPr>
        <p:txBody>
          <a:bodyPr wrap="square" rtlCol="0">
            <a:spAutoFit/>
          </a:bodyPr>
          <a:lstStyle/>
          <a:p>
            <a:r>
              <a:rPr lang="ja-JP" altLang="en-US" sz="1400" dirty="0">
                <a:solidFill>
                  <a:prstClr val="black"/>
                </a:solidFill>
                <a:latin typeface="Meiryo UI" panose="020B0604030504040204" pitchFamily="50" charset="-128"/>
                <a:ea typeface="Meiryo UI" panose="020B0604030504040204" pitchFamily="50" charset="-128"/>
              </a:rPr>
              <a:t>（敬称略、五十音順）　◎は委員長</a:t>
            </a:r>
          </a:p>
        </p:txBody>
      </p:sp>
      <p:sp>
        <p:nvSpPr>
          <p:cNvPr id="24" name="テキスト ボックス 23"/>
          <p:cNvSpPr txBox="1"/>
          <p:nvPr/>
        </p:nvSpPr>
        <p:spPr>
          <a:xfrm>
            <a:off x="426275" y="1484784"/>
            <a:ext cx="1139744" cy="314409"/>
          </a:xfrm>
          <a:prstGeom prst="rect">
            <a:avLst/>
          </a:prstGeom>
          <a:noFill/>
        </p:spPr>
        <p:txBody>
          <a:bodyPr wrap="square" rtlCol="0">
            <a:spAutoFit/>
          </a:bodyPr>
          <a:lstStyle/>
          <a:p>
            <a:pPr lvl="0"/>
            <a:r>
              <a:rPr lang="ja-JP" altLang="en-US" sz="1400" b="1" dirty="0">
                <a:solidFill>
                  <a:prstClr val="black"/>
                </a:solidFill>
                <a:latin typeface="Meiryo UI" panose="020B0604030504040204" pitchFamily="50" charset="-128"/>
                <a:ea typeface="Meiryo UI" panose="020B0604030504040204" pitchFamily="50" charset="-128"/>
              </a:rPr>
              <a:t>＜委員＞</a:t>
            </a:r>
          </a:p>
        </p:txBody>
      </p:sp>
      <p:sp>
        <p:nvSpPr>
          <p:cNvPr id="25" name="テキスト ボックス 24"/>
          <p:cNvSpPr txBox="1"/>
          <p:nvPr/>
        </p:nvSpPr>
        <p:spPr>
          <a:xfrm>
            <a:off x="162333" y="2888915"/>
            <a:ext cx="467581" cy="400110"/>
          </a:xfrm>
          <a:prstGeom prst="rect">
            <a:avLst/>
          </a:prstGeom>
          <a:noFill/>
        </p:spPr>
        <p:txBody>
          <a:bodyPr wrap="square" rtlCol="0">
            <a:spAutoFit/>
          </a:bodyPr>
          <a:lstStyle/>
          <a:p>
            <a:pPr lvl="0"/>
            <a:r>
              <a:rPr lang="ja-JP" altLang="en-US" sz="2000" b="1" dirty="0">
                <a:solidFill>
                  <a:prstClr val="black"/>
                </a:solidFill>
                <a:latin typeface="Meiryo UI" panose="020B0604030504040204" pitchFamily="50" charset="-128"/>
                <a:ea typeface="Meiryo UI" panose="020B0604030504040204" pitchFamily="50" charset="-128"/>
              </a:rPr>
              <a:t>◎</a:t>
            </a:r>
          </a:p>
        </p:txBody>
      </p:sp>
      <p:graphicFrame>
        <p:nvGraphicFramePr>
          <p:cNvPr id="5" name="表 4"/>
          <p:cNvGraphicFramePr>
            <a:graphicFrameLocks noGrp="1"/>
          </p:cNvGraphicFramePr>
          <p:nvPr>
            <p:extLst>
              <p:ext uri="{D42A27DB-BD31-4B8C-83A1-F6EECF244321}">
                <p14:modId xmlns:p14="http://schemas.microsoft.com/office/powerpoint/2010/main" val="924455528"/>
              </p:ext>
            </p:extLst>
          </p:nvPr>
        </p:nvGraphicFramePr>
        <p:xfrm>
          <a:off x="629914" y="4502935"/>
          <a:ext cx="8528937" cy="1800000"/>
        </p:xfrm>
        <a:graphic>
          <a:graphicData uri="http://schemas.openxmlformats.org/drawingml/2006/table">
            <a:tbl>
              <a:tblPr>
                <a:tableStyleId>{5C22544A-7EE6-4342-B048-85BDC9FD1C3A}</a:tableStyleId>
              </a:tblPr>
              <a:tblGrid>
                <a:gridCol w="1296145">
                  <a:extLst>
                    <a:ext uri="{9D8B030D-6E8A-4147-A177-3AD203B41FA5}">
                      <a16:colId xmlns:a16="http://schemas.microsoft.com/office/drawing/2014/main" val="2599699871"/>
                    </a:ext>
                  </a:extLst>
                </a:gridCol>
                <a:gridCol w="7232792">
                  <a:extLst>
                    <a:ext uri="{9D8B030D-6E8A-4147-A177-3AD203B41FA5}">
                      <a16:colId xmlns:a16="http://schemas.microsoft.com/office/drawing/2014/main" val="2406595295"/>
                    </a:ext>
                  </a:extLst>
                </a:gridCol>
              </a:tblGrid>
              <a:tr h="360000">
                <a:tc>
                  <a:txBody>
                    <a:bodyPr/>
                    <a:lstStyle/>
                    <a:p>
                      <a:pPr marL="144000" algn="l" fontAlgn="ctr"/>
                      <a:r>
                        <a:rPr lang="ja-JP" altLang="en-US" sz="1400" u="none" strike="noStrike" dirty="0">
                          <a:effectLst/>
                          <a:latin typeface="Meiryo UI" panose="020B0604030504040204" pitchFamily="50" charset="-128"/>
                          <a:ea typeface="Meiryo UI" panose="020B0604030504040204" pitchFamily="50" charset="-128"/>
                        </a:rPr>
                        <a:t>赤木　康秀</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marL="144000" algn="l" fontAlgn="ctr"/>
                      <a:r>
                        <a:rPr lang="ja-JP" altLang="en-US" sz="1400" u="none" strike="noStrike" dirty="0">
                          <a:effectLst/>
                          <a:latin typeface="Meiryo UI" panose="020B0604030504040204" pitchFamily="50" charset="-128"/>
                          <a:ea typeface="Meiryo UI" panose="020B0604030504040204" pitchFamily="50" charset="-128"/>
                        </a:rPr>
                        <a:t>中国バス協会 専務理事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430204942"/>
                  </a:ext>
                </a:extLst>
              </a:tr>
              <a:tr h="360000">
                <a:tc>
                  <a:txBody>
                    <a:bodyPr/>
                    <a:lstStyle/>
                    <a:p>
                      <a:pPr marL="144000" algn="l" fontAlgn="ctr"/>
                      <a:r>
                        <a:rPr lang="ja-JP" altLang="en-US" sz="1400" u="none" strike="noStrike" dirty="0">
                          <a:effectLst/>
                          <a:latin typeface="Meiryo UI" panose="020B0604030504040204" pitchFamily="50" charset="-128"/>
                          <a:ea typeface="Meiryo UI" panose="020B0604030504040204" pitchFamily="50" charset="-128"/>
                        </a:rPr>
                        <a:t>冨田　直也</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marL="144000" algn="l" fontAlgn="ctr"/>
                      <a:r>
                        <a:rPr lang="ja-JP" altLang="en-US" sz="1400" u="none" strike="noStrike" dirty="0">
                          <a:effectLst/>
                          <a:latin typeface="Meiryo UI" panose="020B0604030504040204" pitchFamily="50" charset="-128"/>
                          <a:ea typeface="Meiryo UI" panose="020B0604030504040204" pitchFamily="50" charset="-128"/>
                        </a:rPr>
                        <a:t>中国ハイヤー・タクシー連合会 専務理事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165964021"/>
                  </a:ext>
                </a:extLst>
              </a:tr>
              <a:tr h="360000">
                <a:tc>
                  <a:txBody>
                    <a:bodyPr/>
                    <a:lstStyle/>
                    <a:p>
                      <a:pPr marL="144000" algn="l" fontAlgn="ctr"/>
                      <a:r>
                        <a:rPr lang="ja-JP" altLang="en-US" sz="1400" u="none" strike="noStrike" dirty="0">
                          <a:effectLst/>
                          <a:latin typeface="Meiryo UI" panose="020B0604030504040204" pitchFamily="50" charset="-128"/>
                          <a:ea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marL="144000" algn="l" fontAlgn="ctr"/>
                      <a:r>
                        <a:rPr lang="ja-JP" altLang="en-US" sz="1400" u="none" strike="noStrike" dirty="0">
                          <a:effectLst/>
                          <a:latin typeface="Meiryo UI" panose="020B0604030504040204" pitchFamily="50" charset="-128"/>
                          <a:ea typeface="Meiryo UI" panose="020B0604030504040204" pitchFamily="50" charset="-128"/>
                        </a:rPr>
                        <a:t>中国５県の地域包括ケアに係る部門担当者、交通に係る部門担当者</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1741327460"/>
                  </a:ext>
                </a:extLst>
              </a:tr>
              <a:tr h="360000">
                <a:tc>
                  <a:txBody>
                    <a:bodyPr/>
                    <a:lstStyle/>
                    <a:p>
                      <a:pPr marL="144000" algn="l" fontAlgn="ctr"/>
                      <a:r>
                        <a:rPr lang="ja-JP" altLang="en-US" sz="1400" u="none" strike="noStrike" dirty="0">
                          <a:effectLst/>
                          <a:latin typeface="Meiryo UI" panose="020B0604030504040204" pitchFamily="50" charset="-128"/>
                          <a:ea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marL="144000" algn="l" fontAlgn="ctr"/>
                      <a:r>
                        <a:rPr lang="ja-JP" altLang="en-US" sz="1400" u="none" strike="noStrike" dirty="0">
                          <a:effectLst/>
                          <a:latin typeface="Meiryo UI" panose="020B0604030504040204" pitchFamily="50" charset="-128"/>
                          <a:ea typeface="Meiryo UI" panose="020B0604030504040204" pitchFamily="50" charset="-128"/>
                        </a:rPr>
                        <a:t>国土交通省 中国運輸局 交通政策部・自動車交通部</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4104311159"/>
                  </a:ext>
                </a:extLst>
              </a:tr>
              <a:tr h="360000">
                <a:tc>
                  <a:txBody>
                    <a:bodyPr/>
                    <a:lstStyle/>
                    <a:p>
                      <a:pPr marL="144000" algn="l" fontAlgn="ctr"/>
                      <a:r>
                        <a:rPr lang="ja-JP" altLang="en-US" sz="1400" u="none" strike="noStrike" dirty="0">
                          <a:effectLst/>
                          <a:latin typeface="Meiryo UI" panose="020B0604030504040204" pitchFamily="50" charset="-128"/>
                          <a:ea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marL="144000" algn="l" fontAlgn="ctr"/>
                      <a:r>
                        <a:rPr lang="ja-JP" altLang="en-US" sz="1400" u="none" strike="noStrike" dirty="0">
                          <a:effectLst/>
                          <a:latin typeface="Meiryo UI" panose="020B0604030504040204" pitchFamily="50" charset="-128"/>
                          <a:ea typeface="Meiryo UI" panose="020B0604030504040204" pitchFamily="50" charset="-128"/>
                        </a:rPr>
                        <a:t>厚生労働省中国四国厚生局健康福祉部地域包括ケア推進課</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450120789"/>
                  </a:ext>
                </a:extLst>
              </a:tr>
            </a:tbl>
          </a:graphicData>
        </a:graphic>
      </p:graphicFrame>
      <p:sp>
        <p:nvSpPr>
          <p:cNvPr id="28" name="テキスト ボックス 27"/>
          <p:cNvSpPr txBox="1"/>
          <p:nvPr/>
        </p:nvSpPr>
        <p:spPr>
          <a:xfrm>
            <a:off x="497601" y="4188526"/>
            <a:ext cx="1716489" cy="307777"/>
          </a:xfrm>
          <a:prstGeom prst="rect">
            <a:avLst/>
          </a:prstGeom>
          <a:noFill/>
        </p:spPr>
        <p:txBody>
          <a:bodyPr wrap="square" rtlCol="0">
            <a:spAutoFit/>
          </a:bodyPr>
          <a:lstStyle/>
          <a:p>
            <a:pPr lvl="0"/>
            <a:r>
              <a:rPr lang="ja-JP" altLang="en-US" sz="1400" b="1" dirty="0">
                <a:solidFill>
                  <a:prstClr val="black"/>
                </a:solidFill>
                <a:latin typeface="Meiryo UI" panose="020B0604030504040204" pitchFamily="50" charset="-128"/>
                <a:ea typeface="Meiryo UI" panose="020B0604030504040204" pitchFamily="50" charset="-128"/>
              </a:rPr>
              <a:t>＜オブザーバー＞</a:t>
            </a:r>
          </a:p>
        </p:txBody>
      </p:sp>
      <p:sp>
        <p:nvSpPr>
          <p:cNvPr id="29" name="テキスト ボックス 28"/>
          <p:cNvSpPr txBox="1"/>
          <p:nvPr/>
        </p:nvSpPr>
        <p:spPr>
          <a:xfrm>
            <a:off x="1782043" y="4179887"/>
            <a:ext cx="3214012" cy="307777"/>
          </a:xfrm>
          <a:prstGeom prst="rect">
            <a:avLst/>
          </a:prstGeom>
          <a:noFill/>
        </p:spPr>
        <p:txBody>
          <a:bodyPr wrap="square" rtlCol="0">
            <a:spAutoFit/>
          </a:bodyPr>
          <a:lstStyle/>
          <a:p>
            <a:r>
              <a:rPr lang="ja-JP" altLang="en-US" sz="1400" dirty="0">
                <a:solidFill>
                  <a:prstClr val="black"/>
                </a:solidFill>
                <a:latin typeface="Meiryo UI" panose="020B0604030504040204" pitchFamily="50" charset="-128"/>
                <a:ea typeface="Meiryo UI" panose="020B0604030504040204" pitchFamily="50" charset="-128"/>
              </a:rPr>
              <a:t>（敬称略）</a:t>
            </a:r>
          </a:p>
        </p:txBody>
      </p:sp>
      <p:sp>
        <p:nvSpPr>
          <p:cNvPr id="12" name="スライド番号プレースホルダー 4">
            <a:extLst>
              <a:ext uri="{FF2B5EF4-FFF2-40B4-BE49-F238E27FC236}">
                <a16:creationId xmlns:a16="http://schemas.microsoft.com/office/drawing/2014/main" id="{858D4B1D-5A8D-47A1-82D4-6A887F13FDB6}"/>
              </a:ext>
            </a:extLst>
          </p:cNvPr>
          <p:cNvSpPr txBox="1">
            <a:spLocks/>
          </p:cNvSpPr>
          <p:nvPr/>
        </p:nvSpPr>
        <p:spPr>
          <a:xfrm>
            <a:off x="9158851" y="6442025"/>
            <a:ext cx="2276581"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E2A29CB-BA86-48A6-80E1-CB8750A963B5}" type="slidenum">
              <a:rPr lang="ja-JP" altLang="en-US" sz="1400" smtClean="0">
                <a:latin typeface="Meiryo UI" panose="020B0604030504040204" pitchFamily="50" charset="-128"/>
                <a:ea typeface="Meiryo UI" panose="020B0604030504040204" pitchFamily="50" charset="-128"/>
              </a:rPr>
              <a:pPr/>
              <a:t>10</a:t>
            </a:fld>
            <a:endParaRPr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74361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2114B490-9FE5-4172-AA32-72CDCF7128ED}"/>
              </a:ext>
            </a:extLst>
          </p:cNvPr>
          <p:cNvSpPr>
            <a:spLocks noGrp="1"/>
          </p:cNvSpPr>
          <p:nvPr/>
        </p:nvSpPr>
        <p:spPr bwMode="gray">
          <a:xfrm>
            <a:off x="-3540" y="417118"/>
            <a:ext cx="9760315" cy="371780"/>
          </a:xfrm>
          <a:prstGeom prst="rect">
            <a:avLst/>
          </a:prstGeom>
          <a:solidFill>
            <a:srgbClr val="DAF6DD"/>
          </a:solidFill>
          <a:ln>
            <a:noFill/>
          </a:ln>
        </p:spPr>
        <p:txBody>
          <a:bodyPr vert="horz" wrap="square" lIns="73176" tIns="36588" rIns="73176" bIns="36588" rtlCol="0" anchor="ctr" anchorCtr="0">
            <a:noAutofit/>
          </a:bodyPr>
          <a:lstStyle/>
          <a:p>
            <a:pPr defTabSz="731794"/>
            <a:r>
              <a:rPr lang="ja-JP" altLang="en-US" sz="1601" b="1" dirty="0">
                <a:solidFill>
                  <a:prstClr val="black"/>
                </a:solidFill>
                <a:latin typeface="Meiryo UI" panose="020B0604030504040204" pitchFamily="50" charset="-128"/>
                <a:ea typeface="Meiryo UI" panose="020B0604030504040204" pitchFamily="50" charset="-128"/>
              </a:rPr>
              <a:t>　さまざまな観点から住民互助による移動支援サービスを考える</a:t>
            </a:r>
            <a:endParaRPr lang="en-US" altLang="ja-JP" sz="1601" b="1" dirty="0">
              <a:solidFill>
                <a:prstClr val="black"/>
              </a:solidFill>
              <a:latin typeface="Meiryo UI" panose="020B0604030504040204" pitchFamily="50" charset="-128"/>
              <a:ea typeface="Meiryo UI" panose="020B0604030504040204" pitchFamily="50" charset="-128"/>
            </a:endParaRPr>
          </a:p>
        </p:txBody>
      </p:sp>
      <p:sp>
        <p:nvSpPr>
          <p:cNvPr id="37" name="タイトル 1">
            <a:extLst>
              <a:ext uri="{FF2B5EF4-FFF2-40B4-BE49-F238E27FC236}">
                <a16:creationId xmlns:a16="http://schemas.microsoft.com/office/drawing/2014/main" id="{9FEA14F3-C1D4-4605-8C08-BF332EAA9732}"/>
              </a:ext>
            </a:extLst>
          </p:cNvPr>
          <p:cNvSpPr>
            <a:spLocks noGrp="1"/>
          </p:cNvSpPr>
          <p:nvPr/>
        </p:nvSpPr>
        <p:spPr bwMode="gray">
          <a:xfrm>
            <a:off x="90164" y="975582"/>
            <a:ext cx="9468743" cy="1015026"/>
          </a:xfrm>
          <a:prstGeom prst="rect">
            <a:avLst/>
          </a:prstGeom>
          <a:noFill/>
          <a:ln>
            <a:noFill/>
          </a:ln>
        </p:spPr>
        <p:txBody>
          <a:bodyPr vert="horz" wrap="square" lIns="73176" tIns="36588" rIns="73176" bIns="36588" rtlCol="0" anchor="t" anchorCtr="0">
            <a:noAutofit/>
          </a:bodyPr>
          <a:lstStyle/>
          <a:p>
            <a:pPr defTabSz="731794">
              <a:spcAft>
                <a:spcPts val="300"/>
              </a:spcAft>
            </a:pPr>
            <a:r>
              <a:rPr lang="ja-JP" altLang="en-US" sz="1601" b="1" dirty="0">
                <a:solidFill>
                  <a:srgbClr val="FF0000"/>
                </a:solidFill>
                <a:latin typeface="Meiryo UI" panose="020B0604030504040204" pitchFamily="50" charset="-128"/>
                <a:ea typeface="Meiryo UI" panose="020B0604030504040204" pitchFamily="50" charset="-128"/>
              </a:rPr>
              <a:t>①福祉の視点から　～高齢者の日常生活・社会参加を継続させる～</a:t>
            </a:r>
            <a:endParaRPr lang="en-US" altLang="ja-JP" sz="1601" b="1" dirty="0">
              <a:solidFill>
                <a:srgbClr val="FF0000"/>
              </a:solidFill>
              <a:latin typeface="Meiryo UI" panose="020B0604030504040204" pitchFamily="50" charset="-128"/>
              <a:ea typeface="Meiryo UI" panose="020B0604030504040204" pitchFamily="50" charset="-128"/>
            </a:endParaRPr>
          </a:p>
          <a:p>
            <a:pPr marL="274423" indent="-274423" defTabSz="731794">
              <a:buFont typeface="Wingdings" panose="05000000000000000000" pitchFamily="2" charset="2"/>
              <a:buChar char=""/>
            </a:pPr>
            <a:r>
              <a:rPr lang="ja-JP" altLang="en-US" sz="1441"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高齢者の移動が困難であることは、日常生活を営む上で必要な買い物や通院等ができないという問題にとどまらず、社会参加の機会自体を失うことにもつながる。社会参加の機会を失うことは、高齢者の虚弱化に拍車をかける。</a:t>
            </a:r>
            <a:endParaRPr lang="en-US" altLang="ja-JP" sz="1441"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274423" indent="-274423" defTabSz="731794">
              <a:buFont typeface="Wingdings" panose="05000000000000000000" pitchFamily="2" charset="2"/>
              <a:buChar char=""/>
            </a:pPr>
            <a:r>
              <a:rPr lang="ja-JP" altLang="en-US" sz="1441"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そのため、高齢者の移動手段の確保は介護予防や悪化防止に向けた命題。</a:t>
            </a:r>
            <a:endParaRPr lang="en-US" altLang="ja-JP" sz="1441"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7" name="タイトル 1">
            <a:extLst>
              <a:ext uri="{FF2B5EF4-FFF2-40B4-BE49-F238E27FC236}">
                <a16:creationId xmlns:a16="http://schemas.microsoft.com/office/drawing/2014/main" id="{9FEA14F3-C1D4-4605-8C08-BF332EAA9732}"/>
              </a:ext>
            </a:extLst>
          </p:cNvPr>
          <p:cNvSpPr>
            <a:spLocks noGrp="1"/>
          </p:cNvSpPr>
          <p:nvPr/>
        </p:nvSpPr>
        <p:spPr bwMode="gray">
          <a:xfrm>
            <a:off x="90164" y="2087365"/>
            <a:ext cx="9468743" cy="1015026"/>
          </a:xfrm>
          <a:prstGeom prst="rect">
            <a:avLst/>
          </a:prstGeom>
          <a:noFill/>
          <a:ln>
            <a:noFill/>
          </a:ln>
        </p:spPr>
        <p:txBody>
          <a:bodyPr vert="horz" wrap="square" lIns="73176" tIns="36588" rIns="73176" bIns="36588" rtlCol="0" anchor="t" anchorCtr="0">
            <a:noAutofit/>
          </a:bodyPr>
          <a:lstStyle/>
          <a:p>
            <a:pPr defTabSz="731794">
              <a:spcAft>
                <a:spcPts val="300"/>
              </a:spcAft>
            </a:pPr>
            <a:r>
              <a:rPr lang="ja-JP" altLang="en-US" sz="1601" b="1" dirty="0">
                <a:solidFill>
                  <a:srgbClr val="4472C4"/>
                </a:solidFill>
                <a:latin typeface="Meiryo UI" panose="020B0604030504040204" pitchFamily="50" charset="-128"/>
                <a:ea typeface="Meiryo UI" panose="020B0604030504040204" pitchFamily="50" charset="-128"/>
              </a:rPr>
              <a:t>②交通の観点から　～コンパクト・プラス・ネットワークにおける公共交通ネットワークとの関わり～</a:t>
            </a:r>
            <a:endParaRPr lang="en-US" altLang="ja-JP" sz="1601" b="1" dirty="0">
              <a:solidFill>
                <a:srgbClr val="4472C4"/>
              </a:solidFill>
              <a:latin typeface="Meiryo UI" panose="020B0604030504040204" pitchFamily="50" charset="-128"/>
              <a:ea typeface="Meiryo UI" panose="020B0604030504040204" pitchFamily="50" charset="-128"/>
            </a:endParaRPr>
          </a:p>
          <a:p>
            <a:pPr marL="274423" indent="-274423" defTabSz="731794">
              <a:buFont typeface="Wingdings" panose="05000000000000000000" pitchFamily="2" charset="2"/>
              <a:buChar char=""/>
            </a:pPr>
            <a:r>
              <a:rPr lang="ja-JP" altLang="en-US" sz="1441"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人口減少下においては、コンパクトシティとネットワークにより、生活の利便性の維持・向上、地域経済の活性化、行政コストの削減等を図る。</a:t>
            </a:r>
            <a:endParaRPr lang="en-US" altLang="ja-JP" sz="1441"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274423" indent="-274423" defTabSz="731794">
              <a:buFont typeface="Wingdings" panose="05000000000000000000" pitchFamily="2" charset="2"/>
              <a:buChar char=""/>
            </a:pPr>
            <a:r>
              <a:rPr lang="ja-JP" altLang="en-US" sz="1441"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公共交通について、「地域間の移動」と「地域内の移動」に焦点をあて、交通の全体像を考えることが求められ、その際、住民互助による移動支援サービスが、新たに公共交通の補完に寄与する可能性も十分に考えられる。</a:t>
            </a:r>
            <a:endParaRPr lang="en-US" altLang="ja-JP" sz="1441"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タイトル 1">
            <a:extLst>
              <a:ext uri="{FF2B5EF4-FFF2-40B4-BE49-F238E27FC236}">
                <a16:creationId xmlns:a16="http://schemas.microsoft.com/office/drawing/2014/main" id="{9FEA14F3-C1D4-4605-8C08-BF332EAA9732}"/>
              </a:ext>
            </a:extLst>
          </p:cNvPr>
          <p:cNvSpPr>
            <a:spLocks noGrp="1"/>
          </p:cNvSpPr>
          <p:nvPr/>
        </p:nvSpPr>
        <p:spPr bwMode="gray">
          <a:xfrm>
            <a:off x="90164" y="3519977"/>
            <a:ext cx="9468743" cy="1015026"/>
          </a:xfrm>
          <a:prstGeom prst="rect">
            <a:avLst/>
          </a:prstGeom>
          <a:noFill/>
          <a:ln>
            <a:noFill/>
          </a:ln>
        </p:spPr>
        <p:txBody>
          <a:bodyPr vert="horz" wrap="square" lIns="73176" tIns="36588" rIns="73176" bIns="36588" rtlCol="0" anchor="t" anchorCtr="0">
            <a:noAutofit/>
          </a:bodyPr>
          <a:lstStyle/>
          <a:p>
            <a:pPr defTabSz="731794">
              <a:spcAft>
                <a:spcPts val="300"/>
              </a:spcAft>
            </a:pPr>
            <a:r>
              <a:rPr lang="ja-JP" altLang="en-US" sz="1601" b="1" dirty="0">
                <a:solidFill>
                  <a:srgbClr val="00B050"/>
                </a:solidFill>
                <a:latin typeface="Meiryo UI" panose="020B0604030504040204" pitchFamily="50" charset="-128"/>
                <a:ea typeface="Meiryo UI" panose="020B0604030504040204" pitchFamily="50" charset="-128"/>
              </a:rPr>
              <a:t>③地域づくりの観点から</a:t>
            </a:r>
            <a:endParaRPr lang="en-US" altLang="ja-JP" sz="1601" b="1" dirty="0">
              <a:solidFill>
                <a:srgbClr val="00B050"/>
              </a:solidFill>
              <a:latin typeface="Meiryo UI" panose="020B0604030504040204" pitchFamily="50" charset="-128"/>
              <a:ea typeface="Meiryo UI" panose="020B0604030504040204" pitchFamily="50" charset="-128"/>
            </a:endParaRPr>
          </a:p>
          <a:p>
            <a:pPr marL="274423" indent="-274423" defTabSz="731794">
              <a:buFont typeface="Wingdings" panose="05000000000000000000" pitchFamily="2" charset="2"/>
              <a:buChar char=""/>
            </a:pPr>
            <a:r>
              <a:rPr lang="ja-JP" altLang="en-US" sz="1441"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移動は日常生活における困りごとのひとつであるため、移動手段確保をきっかけとして、活動範囲を日常の課題への支援にまで拡大し、地域に必要なサービスを総合事業や有償サービス等で行う等して収入の確保を進め、安定的な運営の継続を図る。</a:t>
            </a:r>
            <a:endParaRPr lang="en-US" altLang="ja-JP" sz="1441"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274423" indent="-274423" defTabSz="731794">
              <a:buFont typeface="Wingdings" panose="05000000000000000000" pitchFamily="2" charset="2"/>
              <a:buChar char=""/>
            </a:pPr>
            <a:r>
              <a:rPr lang="ja-JP" altLang="en-US" sz="1441"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その場合は、移動支援サービスに取り組む者だけではなく、地域の関係者と話し合い、必要なものは何か・一緒にできるものはないか等も検討して進める。</a:t>
            </a:r>
            <a:endParaRPr lang="en-US" altLang="ja-JP" sz="1441"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タイトル 1">
            <a:extLst>
              <a:ext uri="{FF2B5EF4-FFF2-40B4-BE49-F238E27FC236}">
                <a16:creationId xmlns:a16="http://schemas.microsoft.com/office/drawing/2014/main" id="{9FEA14F3-C1D4-4605-8C08-BF332EAA9732}"/>
              </a:ext>
            </a:extLst>
          </p:cNvPr>
          <p:cNvSpPr>
            <a:spLocks noGrp="1"/>
          </p:cNvSpPr>
          <p:nvPr/>
        </p:nvSpPr>
        <p:spPr bwMode="gray">
          <a:xfrm>
            <a:off x="86624" y="4952589"/>
            <a:ext cx="9472283" cy="1015026"/>
          </a:xfrm>
          <a:prstGeom prst="rect">
            <a:avLst/>
          </a:prstGeom>
          <a:noFill/>
          <a:ln>
            <a:noFill/>
          </a:ln>
        </p:spPr>
        <p:txBody>
          <a:bodyPr vert="horz" wrap="square" lIns="73176" tIns="36588" rIns="73176" bIns="36588" rtlCol="0" anchor="t" anchorCtr="0">
            <a:noAutofit/>
          </a:bodyPr>
          <a:lstStyle/>
          <a:p>
            <a:pPr defTabSz="731794">
              <a:spcAft>
                <a:spcPts val="300"/>
              </a:spcAft>
            </a:pPr>
            <a:r>
              <a:rPr lang="ja-JP" altLang="en-US" sz="1601" b="1" dirty="0">
                <a:solidFill>
                  <a:srgbClr val="ED7D31"/>
                </a:solidFill>
                <a:latin typeface="Meiryo UI" panose="020B0604030504040204" pitchFamily="50" charset="-128"/>
                <a:ea typeface="Meiryo UI" panose="020B0604030504040204" pitchFamily="50" charset="-128"/>
              </a:rPr>
              <a:t>④まちの活性化の観点から</a:t>
            </a:r>
            <a:endParaRPr lang="en-US" altLang="ja-JP" sz="1601" b="1" dirty="0">
              <a:solidFill>
                <a:srgbClr val="ED7D31"/>
              </a:solidFill>
              <a:latin typeface="Meiryo UI" panose="020B0604030504040204" pitchFamily="50" charset="-128"/>
              <a:ea typeface="Meiryo UI" panose="020B0604030504040204" pitchFamily="50" charset="-128"/>
            </a:endParaRPr>
          </a:p>
          <a:p>
            <a:pPr marL="274423" indent="-274423" defTabSz="731794">
              <a:buFont typeface="Wingdings" panose="05000000000000000000" pitchFamily="2" charset="2"/>
              <a:buChar char=""/>
            </a:pPr>
            <a:r>
              <a:rPr lang="ja-JP" altLang="en-US" sz="1441"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課題を抱える高齢者等でも移動できる環境がつくられれば、外出意欲の向上・外出機会の増加にも好影響を与える。そして、公共交通の維持・活性化を踏まえた連携を想定することで、公共交通の利用機会の増加、外出先である商業等も含むまちの活性化が図られるなど、地域での好循環が創出される。</a:t>
            </a:r>
            <a:endParaRPr lang="en-US" altLang="ja-JP" sz="1441"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C14159F0-DE95-4603-898B-FE8A00FDBC86}"/>
              </a:ext>
            </a:extLst>
          </p:cNvPr>
          <p:cNvSpPr/>
          <p:nvPr/>
        </p:nvSpPr>
        <p:spPr>
          <a:xfrm>
            <a:off x="278678" y="6509860"/>
            <a:ext cx="9535787" cy="230832"/>
          </a:xfrm>
          <a:prstGeom prst="rect">
            <a:avLst/>
          </a:prstGeom>
        </p:spPr>
        <p:txBody>
          <a:bodyPr wrap="square">
            <a:spAutoFit/>
          </a:bodyPr>
          <a:lstStyle/>
          <a:p>
            <a:pPr marL="630238" indent="-630238"/>
            <a:r>
              <a:rPr lang="ja-JP" altLang="en-US" sz="900" dirty="0">
                <a:latin typeface="Meiryo UI" panose="020B0604030504040204" pitchFamily="50" charset="-128"/>
                <a:ea typeface="Meiryo UI" panose="020B0604030504040204" pitchFamily="50" charset="-128"/>
              </a:rPr>
              <a:t>出典：「令和３年度 老人保健事業推進費等補助金　地域公共交通の活性化とも連携した住民互助による移動支援サービスの普及方策に関する調査研究事業（㈱富士通総研）」</a:t>
            </a:r>
          </a:p>
        </p:txBody>
      </p:sp>
      <p:sp>
        <p:nvSpPr>
          <p:cNvPr id="12" name="スライド番号プレースホルダー 4">
            <a:extLst>
              <a:ext uri="{FF2B5EF4-FFF2-40B4-BE49-F238E27FC236}">
                <a16:creationId xmlns:a16="http://schemas.microsoft.com/office/drawing/2014/main" id="{858D4B1D-5A8D-47A1-82D4-6A887F13FDB6}"/>
              </a:ext>
            </a:extLst>
          </p:cNvPr>
          <p:cNvSpPr txBox="1">
            <a:spLocks/>
          </p:cNvSpPr>
          <p:nvPr/>
        </p:nvSpPr>
        <p:spPr>
          <a:xfrm>
            <a:off x="9054851" y="6173432"/>
            <a:ext cx="2276581"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E2A29CB-BA86-48A6-80E1-CB8750A963B5}" type="slidenum">
              <a:rPr lang="ja-JP" altLang="en-US" sz="1400" smtClean="0">
                <a:latin typeface="Meiryo UI" panose="020B0604030504040204" pitchFamily="50" charset="-128"/>
                <a:ea typeface="Meiryo UI" panose="020B0604030504040204" pitchFamily="50" charset="-128"/>
              </a:rPr>
              <a:pPr/>
              <a:t>11</a:t>
            </a:fld>
            <a:endParaRPr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17371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矢印: 右 34">
            <a:extLst>
              <a:ext uri="{FF2B5EF4-FFF2-40B4-BE49-F238E27FC236}">
                <a16:creationId xmlns:a16="http://schemas.microsoft.com/office/drawing/2014/main" id="{83E66157-E16B-4133-B36C-6A93A3E62862}"/>
              </a:ext>
            </a:extLst>
          </p:cNvPr>
          <p:cNvSpPr/>
          <p:nvPr/>
        </p:nvSpPr>
        <p:spPr>
          <a:xfrm rot="16200000">
            <a:off x="3223897" y="3225949"/>
            <a:ext cx="3308981" cy="2475245"/>
          </a:xfrm>
          <a:prstGeom prst="rightArrow">
            <a:avLst>
              <a:gd name="adj1" fmla="val 50000"/>
              <a:gd name="adj2" fmla="val 18206"/>
            </a:avLst>
          </a:prstGeom>
          <a:gradFill flip="none" rotWithShape="1">
            <a:gsLst>
              <a:gs pos="0">
                <a:srgbClr val="FFE3B9"/>
              </a:gs>
              <a:gs pos="100000">
                <a:srgbClr val="FF9900"/>
              </a:gs>
            </a:gsLst>
            <a:lin ang="0" scaled="1"/>
            <a:tileRect/>
          </a:gra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731794"/>
            <a:endParaRPr lang="ja-JP" altLang="en-US" sz="1441">
              <a:solidFill>
                <a:prstClr val="black"/>
              </a:solidFill>
              <a:latin typeface="Meiryo UI" panose="020B0604030504040204" pitchFamily="50" charset="-128"/>
              <a:ea typeface="Meiryo UI" panose="020B0604030504040204" pitchFamily="50" charset="-128"/>
            </a:endParaRPr>
          </a:p>
        </p:txBody>
      </p:sp>
      <p:sp>
        <p:nvSpPr>
          <p:cNvPr id="24" name="フリーフォーム: 図形 23">
            <a:extLst>
              <a:ext uri="{FF2B5EF4-FFF2-40B4-BE49-F238E27FC236}">
                <a16:creationId xmlns:a16="http://schemas.microsoft.com/office/drawing/2014/main" id="{F6DBDF42-C846-4093-8AF8-8D08C3AEC94A}"/>
              </a:ext>
            </a:extLst>
          </p:cNvPr>
          <p:cNvSpPr/>
          <p:nvPr/>
        </p:nvSpPr>
        <p:spPr bwMode="gray">
          <a:xfrm flipH="1">
            <a:off x="1135408" y="3162673"/>
            <a:ext cx="4936919" cy="2247131"/>
          </a:xfrm>
          <a:custGeom>
            <a:avLst/>
            <a:gdLst>
              <a:gd name="connsiteX0" fmla="*/ 2017024 w 4989138"/>
              <a:gd name="connsiteY0" fmla="*/ 0 h 4034049"/>
              <a:gd name="connsiteX1" fmla="*/ 4989138 w 4989138"/>
              <a:gd name="connsiteY1" fmla="*/ 0 h 4034049"/>
              <a:gd name="connsiteX2" fmla="*/ 4989138 w 4989138"/>
              <a:gd name="connsiteY2" fmla="*/ 4034047 h 4034049"/>
              <a:gd name="connsiteX3" fmla="*/ 2017064 w 4989138"/>
              <a:gd name="connsiteY3" fmla="*/ 4034047 h 4034049"/>
              <a:gd name="connsiteX4" fmla="*/ 2017024 w 4989138"/>
              <a:gd name="connsiteY4" fmla="*/ 4034049 h 4034049"/>
              <a:gd name="connsiteX5" fmla="*/ 0 w 4989138"/>
              <a:gd name="connsiteY5" fmla="*/ 2017025 h 4034049"/>
              <a:gd name="connsiteX6" fmla="*/ 2017024 w 4989138"/>
              <a:gd name="connsiteY6" fmla="*/ 1 h 403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9138" h="4034049">
                <a:moveTo>
                  <a:pt x="2017024" y="0"/>
                </a:moveTo>
                <a:lnTo>
                  <a:pt x="4989138" y="0"/>
                </a:lnTo>
                <a:lnTo>
                  <a:pt x="4989138" y="4034047"/>
                </a:lnTo>
                <a:lnTo>
                  <a:pt x="2017064" y="4034047"/>
                </a:lnTo>
                <a:lnTo>
                  <a:pt x="2017024" y="4034049"/>
                </a:lnTo>
                <a:cubicBezTo>
                  <a:pt x="903052" y="4034049"/>
                  <a:pt x="0" y="3130997"/>
                  <a:pt x="0" y="2017025"/>
                </a:cubicBezTo>
                <a:cubicBezTo>
                  <a:pt x="0" y="903053"/>
                  <a:pt x="903052" y="1"/>
                  <a:pt x="2017024" y="1"/>
                </a:cubicBezTo>
                <a:close/>
              </a:path>
            </a:pathLst>
          </a:custGeom>
          <a:solidFill>
            <a:srgbClr val="FCE4E3">
              <a:alpha val="50000"/>
            </a:srgbClr>
          </a:solidFill>
          <a:ln>
            <a:solidFill>
              <a:srgbClr val="B22B30"/>
            </a:solidFill>
          </a:ln>
        </p:spPr>
        <p:style>
          <a:lnRef idx="2">
            <a:schemeClr val="accent1">
              <a:shade val="50000"/>
            </a:schemeClr>
          </a:lnRef>
          <a:fillRef idx="1">
            <a:schemeClr val="accent1"/>
          </a:fillRef>
          <a:effectRef idx="0">
            <a:schemeClr val="accent1"/>
          </a:effectRef>
          <a:fontRef idx="minor">
            <a:schemeClr val="lt1"/>
          </a:fontRef>
        </p:style>
        <p:txBody>
          <a:bodyPr wrap="square" lIns="144047" tIns="489759" rIns="0" rtlCol="0" anchor="t">
            <a:noAutofit/>
          </a:bodyPr>
          <a:lstStyle/>
          <a:p>
            <a:pPr defTabSz="731794"/>
            <a:endParaRPr lang="en-US" altLang="ja-JP" sz="1601" b="1" dirty="0">
              <a:solidFill>
                <a:prstClr val="black"/>
              </a:solidFill>
              <a:latin typeface="Meiryo UI" panose="020B0604030504040204" pitchFamily="50" charset="-128"/>
              <a:ea typeface="Meiryo UI" panose="020B0604030504040204" pitchFamily="50" charset="-128"/>
            </a:endParaRPr>
          </a:p>
          <a:p>
            <a:pPr defTabSz="731794"/>
            <a:endParaRPr lang="en-US" altLang="ja-JP" sz="1601" b="1" dirty="0">
              <a:solidFill>
                <a:prstClr val="black"/>
              </a:solidFill>
              <a:latin typeface="Meiryo UI" panose="020B0604030504040204" pitchFamily="50" charset="-128"/>
              <a:ea typeface="Meiryo UI" panose="020B0604030504040204" pitchFamily="50" charset="-128"/>
            </a:endParaRPr>
          </a:p>
          <a:p>
            <a:pPr defTabSz="731794"/>
            <a:endParaRPr lang="en-US" altLang="ja-JP" sz="1601" b="1" dirty="0">
              <a:solidFill>
                <a:prstClr val="black"/>
              </a:solidFill>
              <a:latin typeface="Meiryo UI" panose="020B0604030504040204" pitchFamily="50" charset="-128"/>
              <a:ea typeface="Meiryo UI" panose="020B0604030504040204" pitchFamily="50" charset="-128"/>
            </a:endParaRPr>
          </a:p>
          <a:p>
            <a:pPr defTabSz="731794"/>
            <a:endParaRPr lang="en-US" altLang="ja-JP" sz="1601" b="1" dirty="0">
              <a:solidFill>
                <a:prstClr val="black"/>
              </a:solidFill>
              <a:latin typeface="Meiryo UI" panose="020B0604030504040204" pitchFamily="50" charset="-128"/>
              <a:ea typeface="Meiryo UI" panose="020B0604030504040204" pitchFamily="50" charset="-128"/>
            </a:endParaRPr>
          </a:p>
          <a:p>
            <a:pPr defTabSz="731794"/>
            <a:endParaRPr lang="en-US" altLang="ja-JP" sz="1601" b="1" dirty="0">
              <a:solidFill>
                <a:prstClr val="black"/>
              </a:solidFill>
              <a:latin typeface="Meiryo UI" panose="020B0604030504040204" pitchFamily="50" charset="-128"/>
              <a:ea typeface="Meiryo UI" panose="020B0604030504040204" pitchFamily="50" charset="-128"/>
            </a:endParaRPr>
          </a:p>
        </p:txBody>
      </p:sp>
      <p:sp>
        <p:nvSpPr>
          <p:cNvPr id="25" name="フリーフォーム: 図形 24">
            <a:extLst>
              <a:ext uri="{FF2B5EF4-FFF2-40B4-BE49-F238E27FC236}">
                <a16:creationId xmlns:a16="http://schemas.microsoft.com/office/drawing/2014/main" id="{AEE0EC2C-A724-48F6-B8F5-760EBAA22D87}"/>
              </a:ext>
            </a:extLst>
          </p:cNvPr>
          <p:cNvSpPr/>
          <p:nvPr/>
        </p:nvSpPr>
        <p:spPr bwMode="gray">
          <a:xfrm>
            <a:off x="3712357" y="3182412"/>
            <a:ext cx="4685772" cy="2247131"/>
          </a:xfrm>
          <a:custGeom>
            <a:avLst/>
            <a:gdLst>
              <a:gd name="connsiteX0" fmla="*/ 2017024 w 4989138"/>
              <a:gd name="connsiteY0" fmla="*/ 0 h 4034049"/>
              <a:gd name="connsiteX1" fmla="*/ 4989138 w 4989138"/>
              <a:gd name="connsiteY1" fmla="*/ 0 h 4034049"/>
              <a:gd name="connsiteX2" fmla="*/ 4989138 w 4989138"/>
              <a:gd name="connsiteY2" fmla="*/ 4034047 h 4034049"/>
              <a:gd name="connsiteX3" fmla="*/ 2017064 w 4989138"/>
              <a:gd name="connsiteY3" fmla="*/ 4034047 h 4034049"/>
              <a:gd name="connsiteX4" fmla="*/ 2017024 w 4989138"/>
              <a:gd name="connsiteY4" fmla="*/ 4034049 h 4034049"/>
              <a:gd name="connsiteX5" fmla="*/ 0 w 4989138"/>
              <a:gd name="connsiteY5" fmla="*/ 2017025 h 4034049"/>
              <a:gd name="connsiteX6" fmla="*/ 2017024 w 4989138"/>
              <a:gd name="connsiteY6" fmla="*/ 1 h 403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9138" h="4034049">
                <a:moveTo>
                  <a:pt x="2017024" y="0"/>
                </a:moveTo>
                <a:lnTo>
                  <a:pt x="4989138" y="0"/>
                </a:lnTo>
                <a:lnTo>
                  <a:pt x="4989138" y="4034047"/>
                </a:lnTo>
                <a:lnTo>
                  <a:pt x="2017064" y="4034047"/>
                </a:lnTo>
                <a:lnTo>
                  <a:pt x="2017024" y="4034049"/>
                </a:lnTo>
                <a:cubicBezTo>
                  <a:pt x="903052" y="4034049"/>
                  <a:pt x="0" y="3130997"/>
                  <a:pt x="0" y="2017025"/>
                </a:cubicBezTo>
                <a:cubicBezTo>
                  <a:pt x="0" y="903053"/>
                  <a:pt x="903052" y="1"/>
                  <a:pt x="2017024" y="1"/>
                </a:cubicBezTo>
                <a:close/>
              </a:path>
            </a:pathLst>
          </a:custGeom>
          <a:solidFill>
            <a:srgbClr val="D2E8FA">
              <a:alpha val="40000"/>
            </a:srgbClr>
          </a:solidFill>
          <a:ln>
            <a:solidFill>
              <a:srgbClr val="105D9C"/>
            </a:solidFill>
          </a:ln>
        </p:spPr>
        <p:style>
          <a:lnRef idx="2">
            <a:schemeClr val="accent1">
              <a:shade val="50000"/>
            </a:schemeClr>
          </a:lnRef>
          <a:fillRef idx="1">
            <a:schemeClr val="accent1"/>
          </a:fillRef>
          <a:effectRef idx="0">
            <a:schemeClr val="accent1"/>
          </a:effectRef>
          <a:fontRef idx="minor">
            <a:schemeClr val="lt1"/>
          </a:fontRef>
        </p:style>
        <p:txBody>
          <a:bodyPr wrap="none" lIns="0" tIns="489759" rIns="172856" rtlCol="0" anchor="t"/>
          <a:lstStyle/>
          <a:p>
            <a:pPr algn="r" defTabSz="731794"/>
            <a:endParaRPr lang="en-US" altLang="ja-JP" sz="1601" b="1" dirty="0">
              <a:solidFill>
                <a:srgbClr val="0070C0"/>
              </a:solidFill>
              <a:latin typeface="Meiryo UI" panose="020B0604030504040204" pitchFamily="50" charset="-128"/>
              <a:ea typeface="Meiryo UI" panose="020B0604030504040204" pitchFamily="50" charset="-128"/>
            </a:endParaRPr>
          </a:p>
        </p:txBody>
      </p:sp>
      <p:sp>
        <p:nvSpPr>
          <p:cNvPr id="11" name="タイトル 1">
            <a:extLst>
              <a:ext uri="{FF2B5EF4-FFF2-40B4-BE49-F238E27FC236}">
                <a16:creationId xmlns:a16="http://schemas.microsoft.com/office/drawing/2014/main" id="{2114B490-9FE5-4172-AA32-72CDCF7128ED}"/>
              </a:ext>
            </a:extLst>
          </p:cNvPr>
          <p:cNvSpPr>
            <a:spLocks noGrp="1"/>
          </p:cNvSpPr>
          <p:nvPr/>
        </p:nvSpPr>
        <p:spPr bwMode="gray">
          <a:xfrm>
            <a:off x="-11200" y="403277"/>
            <a:ext cx="9760315" cy="371780"/>
          </a:xfrm>
          <a:prstGeom prst="rect">
            <a:avLst/>
          </a:prstGeom>
          <a:solidFill>
            <a:srgbClr val="DAF6DD"/>
          </a:solidFill>
          <a:ln>
            <a:noFill/>
          </a:ln>
        </p:spPr>
        <p:txBody>
          <a:bodyPr vert="horz" wrap="square" lIns="73176" tIns="36588" rIns="73176" bIns="36588" rtlCol="0" anchor="ctr" anchorCtr="0">
            <a:noAutofit/>
          </a:bodyPr>
          <a:lstStyle/>
          <a:p>
            <a:pPr defTabSz="731794"/>
            <a:r>
              <a:rPr lang="ja-JP" altLang="en-US" sz="1601" b="1" dirty="0">
                <a:solidFill>
                  <a:prstClr val="black"/>
                </a:solidFill>
                <a:latin typeface="Meiryo UI" panose="020B0604030504040204" pitchFamily="50" charset="-128"/>
                <a:ea typeface="Meiryo UI" panose="020B0604030504040204" pitchFamily="50" charset="-128"/>
              </a:rPr>
              <a:t>　住民互助による移動支援サービスで期待される効果</a:t>
            </a:r>
            <a:endParaRPr lang="en-US" altLang="ja-JP" sz="1601" b="1" dirty="0">
              <a:solidFill>
                <a:prstClr val="black"/>
              </a:solidFill>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CE117BE7-6F14-46F2-A202-F1BC076B7CB1}"/>
              </a:ext>
            </a:extLst>
          </p:cNvPr>
          <p:cNvSpPr txBox="1"/>
          <p:nvPr/>
        </p:nvSpPr>
        <p:spPr>
          <a:xfrm>
            <a:off x="1173289" y="3616845"/>
            <a:ext cx="2694518" cy="1200970"/>
          </a:xfrm>
          <a:prstGeom prst="rect">
            <a:avLst/>
          </a:prstGeom>
          <a:noFill/>
        </p:spPr>
        <p:txBody>
          <a:bodyPr wrap="square" rtlCol="0">
            <a:spAutoFit/>
          </a:bodyPr>
          <a:lstStyle/>
          <a:p>
            <a:pPr defTabSz="731794"/>
            <a:r>
              <a:rPr lang="ja-JP" altLang="en-US" sz="1441" b="1" dirty="0">
                <a:solidFill>
                  <a:srgbClr val="FF0000"/>
                </a:solidFill>
                <a:latin typeface="Meiryo UI" panose="020B0604030504040204" pitchFamily="50" charset="-128"/>
                <a:ea typeface="Meiryo UI" panose="020B0604030504040204" pitchFamily="50" charset="-128"/>
              </a:rPr>
              <a:t>福祉</a:t>
            </a:r>
            <a:endParaRPr lang="en-US" altLang="ja-JP" sz="1441" b="1" dirty="0">
              <a:solidFill>
                <a:srgbClr val="FF0000"/>
              </a:solidFill>
              <a:latin typeface="Meiryo UI" panose="020B0604030504040204" pitchFamily="50" charset="-128"/>
              <a:ea typeface="Meiryo UI" panose="020B0604030504040204" pitchFamily="50" charset="-128"/>
            </a:endParaRPr>
          </a:p>
          <a:p>
            <a:pPr defTabSz="731794"/>
            <a:endParaRPr lang="en-US" altLang="ja-JP" sz="1441" dirty="0">
              <a:solidFill>
                <a:srgbClr val="FF0000"/>
              </a:solidFill>
              <a:latin typeface="Meiryo UI" panose="020B0604030504040204" pitchFamily="50" charset="-128"/>
              <a:ea typeface="Meiryo UI" panose="020B0604030504040204" pitchFamily="50" charset="-128"/>
            </a:endParaRPr>
          </a:p>
          <a:p>
            <a:pPr defTabSz="731794"/>
            <a:r>
              <a:rPr lang="ja-JP" altLang="en-US" sz="1441" dirty="0">
                <a:solidFill>
                  <a:srgbClr val="FF0000"/>
                </a:solidFill>
                <a:latin typeface="Meiryo UI" panose="020B0604030504040204" pitchFamily="50" charset="-128"/>
                <a:ea typeface="Meiryo UI" panose="020B0604030504040204" pitchFamily="50" charset="-128"/>
              </a:rPr>
              <a:t>公共交通がカバーしきれない</a:t>
            </a:r>
            <a:endParaRPr lang="en-US" altLang="ja-JP" sz="1441" dirty="0">
              <a:solidFill>
                <a:srgbClr val="FF0000"/>
              </a:solidFill>
              <a:latin typeface="Meiryo UI" panose="020B0604030504040204" pitchFamily="50" charset="-128"/>
              <a:ea typeface="Meiryo UI" panose="020B0604030504040204" pitchFamily="50" charset="-128"/>
            </a:endParaRPr>
          </a:p>
          <a:p>
            <a:pPr defTabSz="731794"/>
            <a:r>
              <a:rPr lang="ja-JP" altLang="en-US" sz="1441" dirty="0">
                <a:solidFill>
                  <a:srgbClr val="FF0000"/>
                </a:solidFill>
                <a:latin typeface="Meiryo UI" panose="020B0604030504040204" pitchFamily="50" charset="-128"/>
                <a:ea typeface="Meiryo UI" panose="020B0604030504040204" pitchFamily="50" charset="-128"/>
              </a:rPr>
              <a:t>多様なニーズを支えることによる</a:t>
            </a:r>
          </a:p>
          <a:p>
            <a:pPr defTabSz="731794"/>
            <a:r>
              <a:rPr lang="ja-JP" altLang="en-US" sz="1441" dirty="0">
                <a:solidFill>
                  <a:srgbClr val="FF0000"/>
                </a:solidFill>
                <a:latin typeface="Meiryo UI" panose="020B0604030504040204" pitchFamily="50" charset="-128"/>
                <a:ea typeface="Meiryo UI" panose="020B0604030504040204" pitchFamily="50" charset="-128"/>
              </a:rPr>
              <a:t>高齢者等の移動の可能性を向上</a:t>
            </a:r>
          </a:p>
        </p:txBody>
      </p:sp>
      <p:sp>
        <p:nvSpPr>
          <p:cNvPr id="28" name="テキスト ボックス 27">
            <a:extLst>
              <a:ext uri="{FF2B5EF4-FFF2-40B4-BE49-F238E27FC236}">
                <a16:creationId xmlns:a16="http://schemas.microsoft.com/office/drawing/2014/main" id="{558CE91C-DD13-42D9-88C4-7F2264010E06}"/>
              </a:ext>
            </a:extLst>
          </p:cNvPr>
          <p:cNvSpPr txBox="1"/>
          <p:nvPr/>
        </p:nvSpPr>
        <p:spPr>
          <a:xfrm>
            <a:off x="6026574" y="3617820"/>
            <a:ext cx="2371555" cy="1200970"/>
          </a:xfrm>
          <a:prstGeom prst="rect">
            <a:avLst/>
          </a:prstGeom>
          <a:noFill/>
        </p:spPr>
        <p:txBody>
          <a:bodyPr wrap="square" rtlCol="0">
            <a:spAutoFit/>
          </a:bodyPr>
          <a:lstStyle/>
          <a:p>
            <a:pPr algn="r" defTabSz="731794"/>
            <a:r>
              <a:rPr lang="ja-JP" altLang="en-US" sz="1441" b="1" dirty="0">
                <a:solidFill>
                  <a:srgbClr val="0070C0"/>
                </a:solidFill>
                <a:latin typeface="Meiryo UI" panose="020B0604030504040204" pitchFamily="50" charset="-128"/>
                <a:ea typeface="Meiryo UI" panose="020B0604030504040204" pitchFamily="50" charset="-128"/>
              </a:rPr>
              <a:t>交通</a:t>
            </a:r>
            <a:endParaRPr lang="en-US" altLang="ja-JP" sz="1441" b="1" dirty="0">
              <a:solidFill>
                <a:srgbClr val="0070C0"/>
              </a:solidFill>
              <a:latin typeface="Meiryo UI" panose="020B0604030504040204" pitchFamily="50" charset="-128"/>
              <a:ea typeface="Meiryo UI" panose="020B0604030504040204" pitchFamily="50" charset="-128"/>
            </a:endParaRPr>
          </a:p>
          <a:p>
            <a:pPr algn="r" defTabSz="731794"/>
            <a:endParaRPr lang="en-US" altLang="ja-JP" sz="1441" dirty="0">
              <a:solidFill>
                <a:srgbClr val="0070C0"/>
              </a:solidFill>
              <a:latin typeface="Meiryo UI" panose="020B0604030504040204" pitchFamily="50" charset="-128"/>
              <a:ea typeface="Meiryo UI" panose="020B0604030504040204" pitchFamily="50" charset="-128"/>
            </a:endParaRPr>
          </a:p>
          <a:p>
            <a:pPr algn="r" defTabSz="731794"/>
            <a:r>
              <a:rPr lang="ja-JP" altLang="en-US" sz="1441" dirty="0">
                <a:solidFill>
                  <a:srgbClr val="4472C4">
                    <a:lumMod val="50000"/>
                  </a:srgbClr>
                </a:solidFill>
                <a:latin typeface="Meiryo UI" panose="020B0604030504040204" pitchFamily="50" charset="-128"/>
                <a:ea typeface="Meiryo UI" panose="020B0604030504040204" pitchFamily="50" charset="-128"/>
              </a:rPr>
              <a:t>公共交通の限りある</a:t>
            </a:r>
            <a:endParaRPr lang="en-US" altLang="ja-JP" sz="1441" dirty="0">
              <a:solidFill>
                <a:srgbClr val="4472C4">
                  <a:lumMod val="50000"/>
                </a:srgbClr>
              </a:solidFill>
              <a:latin typeface="Meiryo UI" panose="020B0604030504040204" pitchFamily="50" charset="-128"/>
              <a:ea typeface="Meiryo UI" panose="020B0604030504040204" pitchFamily="50" charset="-128"/>
            </a:endParaRPr>
          </a:p>
          <a:p>
            <a:pPr algn="r" defTabSz="731794"/>
            <a:r>
              <a:rPr lang="ja-JP" altLang="en-US" sz="1441" dirty="0">
                <a:solidFill>
                  <a:srgbClr val="4472C4">
                    <a:lumMod val="50000"/>
                  </a:srgbClr>
                </a:solidFill>
                <a:latin typeface="Meiryo UI" panose="020B0604030504040204" pitchFamily="50" charset="-128"/>
                <a:ea typeface="Meiryo UI" panose="020B0604030504040204" pitchFamily="50" charset="-128"/>
              </a:rPr>
              <a:t>資源を投入すべき部分に</a:t>
            </a:r>
            <a:endParaRPr lang="en-US" altLang="ja-JP" sz="1441" dirty="0">
              <a:solidFill>
                <a:srgbClr val="4472C4">
                  <a:lumMod val="50000"/>
                </a:srgbClr>
              </a:solidFill>
              <a:latin typeface="Meiryo UI" panose="020B0604030504040204" pitchFamily="50" charset="-128"/>
              <a:ea typeface="Meiryo UI" panose="020B0604030504040204" pitchFamily="50" charset="-128"/>
            </a:endParaRPr>
          </a:p>
          <a:p>
            <a:pPr algn="r" defTabSz="731794"/>
            <a:r>
              <a:rPr lang="ja-JP" altLang="en-US" sz="1441" dirty="0">
                <a:solidFill>
                  <a:srgbClr val="4472C4">
                    <a:lumMod val="50000"/>
                  </a:srgbClr>
                </a:solidFill>
                <a:latin typeface="Meiryo UI" panose="020B0604030504040204" pitchFamily="50" charset="-128"/>
                <a:ea typeface="Meiryo UI" panose="020B0604030504040204" pitchFamily="50" charset="-128"/>
              </a:rPr>
              <a:t>投入して活性化</a:t>
            </a:r>
          </a:p>
        </p:txBody>
      </p:sp>
      <p:sp>
        <p:nvSpPr>
          <p:cNvPr id="29" name="テキスト ボックス 28">
            <a:extLst>
              <a:ext uri="{FF2B5EF4-FFF2-40B4-BE49-F238E27FC236}">
                <a16:creationId xmlns:a16="http://schemas.microsoft.com/office/drawing/2014/main" id="{2E9C0535-FF6C-42C0-A8A1-C08626B5C591}"/>
              </a:ext>
            </a:extLst>
          </p:cNvPr>
          <p:cNvSpPr txBox="1"/>
          <p:nvPr/>
        </p:nvSpPr>
        <p:spPr>
          <a:xfrm>
            <a:off x="4191649" y="3926219"/>
            <a:ext cx="1373478" cy="831381"/>
          </a:xfrm>
          <a:prstGeom prst="rect">
            <a:avLst/>
          </a:prstGeom>
          <a:solidFill>
            <a:srgbClr val="FFCC00"/>
          </a:solidFill>
          <a:effectLst>
            <a:softEdge rad="317500"/>
          </a:effectLst>
        </p:spPr>
        <p:txBody>
          <a:bodyPr wrap="square" rtlCol="0">
            <a:spAutoFit/>
          </a:bodyPr>
          <a:lstStyle/>
          <a:p>
            <a:pPr algn="ctr" defTabSz="731794"/>
            <a:r>
              <a:rPr lang="ja-JP" altLang="en-US" sz="1601"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住民互助に</a:t>
            </a:r>
            <a:endParaRPr lang="en-US" altLang="ja-JP" sz="1601"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defTabSz="731794"/>
            <a:r>
              <a:rPr lang="ja-JP" altLang="en-US" sz="1601"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よる移動支援サービス</a:t>
            </a:r>
          </a:p>
        </p:txBody>
      </p:sp>
      <p:sp>
        <p:nvSpPr>
          <p:cNvPr id="8" name="四角形: 角を丸くする 7">
            <a:extLst>
              <a:ext uri="{FF2B5EF4-FFF2-40B4-BE49-F238E27FC236}">
                <a16:creationId xmlns:a16="http://schemas.microsoft.com/office/drawing/2014/main" id="{7EA8C634-FD14-4B70-B46E-553ECF1B2433}"/>
              </a:ext>
            </a:extLst>
          </p:cNvPr>
          <p:cNvSpPr/>
          <p:nvPr/>
        </p:nvSpPr>
        <p:spPr>
          <a:xfrm>
            <a:off x="812492" y="3082146"/>
            <a:ext cx="8131791" cy="3046819"/>
          </a:xfrm>
          <a:prstGeom prst="roundRect">
            <a:avLst>
              <a:gd name="adj" fmla="val 10386"/>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731794"/>
            <a:endParaRPr lang="en-US" altLang="ja-JP" sz="1601" b="1" dirty="0">
              <a:solidFill>
                <a:srgbClr val="00B050"/>
              </a:solidFill>
              <a:latin typeface="Meiryo UI" panose="020B0604030504040204" pitchFamily="50" charset="-128"/>
              <a:ea typeface="Meiryo UI" panose="020B0604030504040204" pitchFamily="50" charset="-128"/>
            </a:endParaRPr>
          </a:p>
          <a:p>
            <a:pPr algn="ctr" defTabSz="731794"/>
            <a:endParaRPr lang="ja-JP" altLang="en-US" sz="1601" b="1" dirty="0">
              <a:solidFill>
                <a:srgbClr val="00B050"/>
              </a:solidFill>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83AD4A47-465B-4017-B289-32DC40F96BCC}"/>
              </a:ext>
            </a:extLst>
          </p:cNvPr>
          <p:cNvSpPr txBox="1"/>
          <p:nvPr/>
        </p:nvSpPr>
        <p:spPr>
          <a:xfrm>
            <a:off x="883778" y="5487631"/>
            <a:ext cx="7989219" cy="535788"/>
          </a:xfrm>
          <a:prstGeom prst="rect">
            <a:avLst/>
          </a:prstGeom>
          <a:noFill/>
        </p:spPr>
        <p:txBody>
          <a:bodyPr wrap="square" rtlCol="0">
            <a:spAutoFit/>
          </a:bodyPr>
          <a:lstStyle/>
          <a:p>
            <a:pPr algn="ctr" defTabSz="731794"/>
            <a:r>
              <a:rPr lang="ja-JP" altLang="en-US" sz="1441" b="1" dirty="0">
                <a:solidFill>
                  <a:srgbClr val="00B050"/>
                </a:solidFill>
                <a:latin typeface="Meiryo UI" panose="020B0604030504040204" pitchFamily="50" charset="-128"/>
                <a:ea typeface="Meiryo UI" panose="020B0604030504040204" pitchFamily="50" charset="-128"/>
              </a:rPr>
              <a:t>地域づくり</a:t>
            </a:r>
            <a:endParaRPr lang="en-US" altLang="ja-JP" sz="1441" b="1" dirty="0">
              <a:solidFill>
                <a:srgbClr val="00B050"/>
              </a:solidFill>
              <a:latin typeface="Meiryo UI" panose="020B0604030504040204" pitchFamily="50" charset="-128"/>
              <a:ea typeface="Meiryo UI" panose="020B0604030504040204" pitchFamily="50" charset="-128"/>
            </a:endParaRPr>
          </a:p>
          <a:p>
            <a:pPr algn="ctr" defTabSz="731794"/>
            <a:r>
              <a:rPr lang="ja-JP" altLang="en-US" sz="1441" dirty="0">
                <a:solidFill>
                  <a:srgbClr val="70AD47">
                    <a:lumMod val="75000"/>
                  </a:srgbClr>
                </a:solidFill>
                <a:latin typeface="Meiryo UI" panose="020B0604030504040204" pitchFamily="50" charset="-128"/>
                <a:ea typeface="Meiryo UI" panose="020B0604030504040204" pitchFamily="50" charset="-128"/>
              </a:rPr>
              <a:t>「移動」の支援から「日常」の課題の支援へと拡大、住民自らによる地域づくり、自治活動の環境を醸成</a:t>
            </a:r>
            <a:endParaRPr lang="en-US" altLang="ja-JP" sz="1441" dirty="0">
              <a:solidFill>
                <a:srgbClr val="70AD47">
                  <a:lumMod val="75000"/>
                </a:srgbClr>
              </a:solidFill>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A4445CD5-E6F9-4E61-BD47-1999E63E2BDF}"/>
              </a:ext>
            </a:extLst>
          </p:cNvPr>
          <p:cNvSpPr txBox="1"/>
          <p:nvPr/>
        </p:nvSpPr>
        <p:spPr>
          <a:xfrm>
            <a:off x="3298064" y="2212990"/>
            <a:ext cx="3141788" cy="609654"/>
          </a:xfrm>
          <a:prstGeom prst="rect">
            <a:avLst/>
          </a:prstGeom>
          <a:noFill/>
        </p:spPr>
        <p:txBody>
          <a:bodyPr wrap="square">
            <a:spAutoFit/>
          </a:bodyPr>
          <a:lstStyle/>
          <a:p>
            <a:pPr algn="ctr" defTabSz="731794"/>
            <a:r>
              <a:rPr lang="ja-JP" altLang="en-US" sz="1921" b="1" dirty="0">
                <a:solidFill>
                  <a:srgbClr val="ED7D31"/>
                </a:solidFill>
                <a:latin typeface="Meiryo UI" panose="020B0604030504040204" pitchFamily="50" charset="-128"/>
                <a:ea typeface="Meiryo UI" panose="020B0604030504040204" pitchFamily="50" charset="-128"/>
              </a:rPr>
              <a:t>まちの活性化</a:t>
            </a:r>
            <a:endParaRPr lang="en-US" altLang="ja-JP" sz="1921" b="1" dirty="0">
              <a:solidFill>
                <a:srgbClr val="ED7D31"/>
              </a:solidFill>
              <a:latin typeface="Meiryo UI" panose="020B0604030504040204" pitchFamily="50" charset="-128"/>
              <a:ea typeface="Meiryo UI" panose="020B0604030504040204" pitchFamily="50" charset="-128"/>
            </a:endParaRPr>
          </a:p>
          <a:p>
            <a:pPr algn="ctr" defTabSz="731794"/>
            <a:r>
              <a:rPr lang="ja-JP" altLang="en-US" sz="1441" dirty="0">
                <a:solidFill>
                  <a:srgbClr val="ED7D31"/>
                </a:solidFill>
                <a:latin typeface="Meiryo UI" panose="020B0604030504040204" pitchFamily="50" charset="-128"/>
                <a:ea typeface="Meiryo UI" panose="020B0604030504040204" pitchFamily="50" charset="-128"/>
              </a:rPr>
              <a:t>人の移動・交流</a:t>
            </a:r>
          </a:p>
        </p:txBody>
      </p:sp>
      <p:sp>
        <p:nvSpPr>
          <p:cNvPr id="37" name="タイトル 1">
            <a:extLst>
              <a:ext uri="{FF2B5EF4-FFF2-40B4-BE49-F238E27FC236}">
                <a16:creationId xmlns:a16="http://schemas.microsoft.com/office/drawing/2014/main" id="{9FEA14F3-C1D4-4605-8C08-BF332EAA9732}"/>
              </a:ext>
            </a:extLst>
          </p:cNvPr>
          <p:cNvSpPr>
            <a:spLocks noGrp="1"/>
          </p:cNvSpPr>
          <p:nvPr/>
        </p:nvSpPr>
        <p:spPr bwMode="gray">
          <a:xfrm>
            <a:off x="-1" y="1109477"/>
            <a:ext cx="9756775" cy="1015026"/>
          </a:xfrm>
          <a:prstGeom prst="rect">
            <a:avLst/>
          </a:prstGeom>
          <a:noFill/>
          <a:ln>
            <a:noFill/>
          </a:ln>
        </p:spPr>
        <p:txBody>
          <a:bodyPr vert="horz" wrap="square" lIns="73176" tIns="36588" rIns="73176" bIns="36588" rtlCol="0" anchor="t" anchorCtr="0">
            <a:noAutofit/>
          </a:bodyPr>
          <a:lstStyle/>
          <a:p>
            <a:pPr marL="274423" indent="-274423" defTabSz="731794">
              <a:buFont typeface="Wingdings" panose="05000000000000000000" pitchFamily="2" charset="2"/>
              <a:buChar char=""/>
            </a:pPr>
            <a:r>
              <a:rPr lang="ja-JP" altLang="en-US" sz="1441"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地域福祉的な対応、地域の支え合いとして、公共交通がカバーしきれない多様なニーズを支えることによって高齢者等の移動の可能性を高める。</a:t>
            </a:r>
            <a:endParaRPr lang="en-US" altLang="ja-JP" sz="1441"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274423" indent="-274423" defTabSz="731794">
              <a:buFont typeface="Wingdings" panose="05000000000000000000" pitchFamily="2" charset="2"/>
              <a:buChar char=""/>
            </a:pPr>
            <a:r>
              <a:rPr lang="ja-JP" altLang="en-US" sz="1441"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公共交通では限りある資源を投入すべき部分に投入できることでその活性化に寄与。</a:t>
            </a:r>
            <a:endParaRPr lang="en-US" altLang="ja-JP" sz="1441"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274423" indent="-274423" defTabSz="731794">
              <a:buFont typeface="Wingdings" panose="05000000000000000000" pitchFamily="2" charset="2"/>
              <a:buChar char=""/>
            </a:pPr>
            <a:r>
              <a:rPr lang="ja-JP" altLang="en-US" sz="1441"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住民互助の移動支援サービスを考えることは、福祉や交通、地域づくり、商業の活性化とも連動して、横断的に地域の持続性を検討する好機。</a:t>
            </a:r>
            <a:endParaRPr lang="en-US" altLang="ja-JP" sz="1441"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スライド番号プレースホルダー 4">
            <a:extLst>
              <a:ext uri="{FF2B5EF4-FFF2-40B4-BE49-F238E27FC236}">
                <a16:creationId xmlns:a16="http://schemas.microsoft.com/office/drawing/2014/main" id="{858D4B1D-5A8D-47A1-82D4-6A887F13FDB6}"/>
              </a:ext>
            </a:extLst>
          </p:cNvPr>
          <p:cNvSpPr txBox="1">
            <a:spLocks/>
          </p:cNvSpPr>
          <p:nvPr/>
        </p:nvSpPr>
        <p:spPr>
          <a:xfrm>
            <a:off x="9126859" y="6309320"/>
            <a:ext cx="2276581"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E2A29CB-BA86-48A6-80E1-CB8750A963B5}" type="slidenum">
              <a:rPr lang="ja-JP" altLang="en-US" sz="1400" smtClean="0">
                <a:latin typeface="Meiryo UI" panose="020B0604030504040204" pitchFamily="50" charset="-128"/>
                <a:ea typeface="Meiryo UI" panose="020B0604030504040204" pitchFamily="50" charset="-128"/>
              </a:rPr>
              <a:pPr/>
              <a:t>12</a:t>
            </a:fld>
            <a:endParaRPr lang="ja-JP" altLang="en-US" sz="1400" dirty="0">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CBC8E97A-6317-3BB6-F52E-302CAAC1F3B7}"/>
              </a:ext>
            </a:extLst>
          </p:cNvPr>
          <p:cNvSpPr/>
          <p:nvPr/>
        </p:nvSpPr>
        <p:spPr>
          <a:xfrm>
            <a:off x="278678" y="6509860"/>
            <a:ext cx="9535787" cy="230832"/>
          </a:xfrm>
          <a:prstGeom prst="rect">
            <a:avLst/>
          </a:prstGeom>
        </p:spPr>
        <p:txBody>
          <a:bodyPr wrap="square">
            <a:spAutoFit/>
          </a:bodyPr>
          <a:lstStyle/>
          <a:p>
            <a:pPr marL="630238" indent="-630238"/>
            <a:r>
              <a:rPr lang="ja-JP" altLang="en-US" sz="900" dirty="0">
                <a:latin typeface="Meiryo UI" panose="020B0604030504040204" pitchFamily="50" charset="-128"/>
                <a:ea typeface="Meiryo UI" panose="020B0604030504040204" pitchFamily="50" charset="-128"/>
              </a:rPr>
              <a:t>出典：「令和３年度 老人保健事業推進費等補助金　地域公共交通の活性化とも連携した住民互助による移動支援サービスの普及方策に関する調査研究事業（㈱富士通総研）」</a:t>
            </a:r>
          </a:p>
        </p:txBody>
      </p:sp>
    </p:spTree>
    <p:extLst>
      <p:ext uri="{BB962C8B-B14F-4D97-AF65-F5344CB8AC3E}">
        <p14:creationId xmlns:p14="http://schemas.microsoft.com/office/powerpoint/2010/main" val="4000219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6DC8D01-BEA6-4F1E-9EAF-4DC64FD0460D}"/>
              </a:ext>
            </a:extLst>
          </p:cNvPr>
          <p:cNvPicPr>
            <a:picLocks noChangeAspect="1"/>
          </p:cNvPicPr>
          <p:nvPr/>
        </p:nvPicPr>
        <p:blipFill>
          <a:blip r:embed="rId3"/>
          <a:stretch>
            <a:fillRect/>
          </a:stretch>
        </p:blipFill>
        <p:spPr>
          <a:xfrm>
            <a:off x="1159035" y="2233389"/>
            <a:ext cx="2568376" cy="3643883"/>
          </a:xfrm>
          <a:prstGeom prst="rect">
            <a:avLst/>
          </a:prstGeom>
          <a:ln>
            <a:solidFill>
              <a:schemeClr val="bg1">
                <a:lumMod val="50000"/>
              </a:schemeClr>
            </a:solidFill>
          </a:ln>
        </p:spPr>
      </p:pic>
      <p:sp>
        <p:nvSpPr>
          <p:cNvPr id="11" name="タイトル 1">
            <a:extLst>
              <a:ext uri="{FF2B5EF4-FFF2-40B4-BE49-F238E27FC236}">
                <a16:creationId xmlns:a16="http://schemas.microsoft.com/office/drawing/2014/main" id="{2114B490-9FE5-4172-AA32-72CDCF7128ED}"/>
              </a:ext>
            </a:extLst>
          </p:cNvPr>
          <p:cNvSpPr>
            <a:spLocks noGrp="1"/>
          </p:cNvSpPr>
          <p:nvPr/>
        </p:nvSpPr>
        <p:spPr bwMode="gray">
          <a:xfrm>
            <a:off x="-3540" y="332656"/>
            <a:ext cx="9760315" cy="371780"/>
          </a:xfrm>
          <a:prstGeom prst="rect">
            <a:avLst/>
          </a:prstGeom>
          <a:solidFill>
            <a:srgbClr val="DAF6DD"/>
          </a:solidFill>
          <a:ln>
            <a:noFill/>
          </a:ln>
        </p:spPr>
        <p:txBody>
          <a:bodyPr vert="horz" wrap="square" lIns="73176" tIns="36588" rIns="73176" bIns="36588" rtlCol="0" anchor="ctr" anchorCtr="0">
            <a:noAutofit/>
          </a:bodyPr>
          <a:lstStyle/>
          <a:p>
            <a:pPr defTabSz="731794"/>
            <a:r>
              <a:rPr lang="ja-JP" altLang="en-US" sz="1601" b="1" dirty="0">
                <a:solidFill>
                  <a:srgbClr val="000000"/>
                </a:solidFill>
                <a:latin typeface="Meiryo UI" panose="020B0604030504040204" pitchFamily="50" charset="-128"/>
                <a:ea typeface="Meiryo UI" panose="020B0604030504040204" pitchFamily="50" charset="-128"/>
              </a:rPr>
              <a:t>　本事業の成果物（住民向け手引き・自治体向け手引き） 　</a:t>
            </a:r>
            <a:endParaRPr lang="en-US" altLang="ja-JP" sz="1601" b="1" dirty="0">
              <a:solidFill>
                <a:srgbClr val="000000"/>
              </a:solidFill>
              <a:latin typeface="Meiryo UI" panose="020B0604030504040204" pitchFamily="50" charset="-128"/>
              <a:ea typeface="Meiryo UI" panose="020B0604030504040204" pitchFamily="50" charset="-128"/>
            </a:endParaRPr>
          </a:p>
        </p:txBody>
      </p:sp>
      <p:sp>
        <p:nvSpPr>
          <p:cNvPr id="13" name="タイトル 1">
            <a:extLst>
              <a:ext uri="{FF2B5EF4-FFF2-40B4-BE49-F238E27FC236}">
                <a16:creationId xmlns:a16="http://schemas.microsoft.com/office/drawing/2014/main" id="{93DAB54A-1885-48E7-81CC-D7EC84CDDE33}"/>
              </a:ext>
            </a:extLst>
          </p:cNvPr>
          <p:cNvSpPr>
            <a:spLocks noGrp="1"/>
          </p:cNvSpPr>
          <p:nvPr/>
        </p:nvSpPr>
        <p:spPr bwMode="gray">
          <a:xfrm>
            <a:off x="-1" y="757226"/>
            <a:ext cx="9756775" cy="509595"/>
          </a:xfrm>
          <a:prstGeom prst="rect">
            <a:avLst/>
          </a:prstGeom>
          <a:noFill/>
          <a:ln>
            <a:noFill/>
          </a:ln>
        </p:spPr>
        <p:txBody>
          <a:bodyPr vert="horz" wrap="square" lIns="73176" tIns="36588" rIns="73176" bIns="36588" rtlCol="0" anchor="t" anchorCtr="0">
            <a:noAutofit/>
          </a:bodyPr>
          <a:lstStyle/>
          <a:p>
            <a:pPr marL="274423" indent="-274423" defTabSz="731794">
              <a:buFont typeface="Wingdings" panose="05000000000000000000" pitchFamily="2" charset="2"/>
              <a:buChar char=""/>
            </a:pPr>
            <a:r>
              <a:rPr lang="ja-JP" altLang="en-US" sz="16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本調査研究の結果をもとに、サービスの考え方や取組方法とそのポイントを整理した手引きを作成し、取り組もうとする住民や支援する自治体等の理解・知識習得を促すことを目的とする。</a:t>
            </a:r>
          </a:p>
        </p:txBody>
      </p:sp>
      <p:sp>
        <p:nvSpPr>
          <p:cNvPr id="3" name="テキスト ボックス 2">
            <a:extLst>
              <a:ext uri="{FF2B5EF4-FFF2-40B4-BE49-F238E27FC236}">
                <a16:creationId xmlns:a16="http://schemas.microsoft.com/office/drawing/2014/main" id="{CE2A2704-2BF5-4336-B35D-1D1891A2581C}"/>
              </a:ext>
            </a:extLst>
          </p:cNvPr>
          <p:cNvSpPr txBox="1"/>
          <p:nvPr/>
        </p:nvSpPr>
        <p:spPr>
          <a:xfrm>
            <a:off x="485899" y="1460595"/>
            <a:ext cx="3841730" cy="757515"/>
          </a:xfrm>
          <a:prstGeom prst="rect">
            <a:avLst/>
          </a:prstGeom>
          <a:noFill/>
        </p:spPr>
        <p:txBody>
          <a:bodyPr wrap="square" rtlCol="0">
            <a:spAutoFit/>
          </a:bodyPr>
          <a:lstStyle/>
          <a:p>
            <a:pPr defTabSz="731794"/>
            <a:r>
              <a:rPr lang="ja-JP" altLang="en-US" sz="1441" b="1" dirty="0">
                <a:solidFill>
                  <a:srgbClr val="70AD47"/>
                </a:solidFill>
                <a:latin typeface="Meiryo UI" panose="020B0604030504040204" pitchFamily="50" charset="-128"/>
                <a:ea typeface="Meiryo UI" panose="020B0604030504040204" pitchFamily="50" charset="-128"/>
              </a:rPr>
              <a:t>住民向け手引き</a:t>
            </a:r>
            <a:endParaRPr lang="en-US" altLang="ja-JP" sz="1441" b="1" dirty="0">
              <a:solidFill>
                <a:srgbClr val="70AD47"/>
              </a:solidFill>
              <a:latin typeface="Meiryo UI" panose="020B0604030504040204" pitchFamily="50" charset="-128"/>
              <a:ea typeface="Meiryo UI" panose="020B0604030504040204" pitchFamily="50" charset="-128"/>
            </a:endParaRPr>
          </a:p>
          <a:p>
            <a:pPr defTabSz="731794"/>
            <a:r>
              <a:rPr lang="ja-JP" altLang="en-US" sz="1441" dirty="0">
                <a:solidFill>
                  <a:prstClr val="black"/>
                </a:solidFill>
                <a:latin typeface="Meiryo UI" panose="020B0604030504040204" pitchFamily="50" charset="-128"/>
                <a:ea typeface="Meiryo UI" panose="020B0604030504040204" pitchFamily="50" charset="-128"/>
              </a:rPr>
              <a:t>サービスの立ち上げ方法、サービス内容の設定方法などを中心に記載。</a:t>
            </a:r>
          </a:p>
        </p:txBody>
      </p:sp>
      <p:sp>
        <p:nvSpPr>
          <p:cNvPr id="20" name="テキスト ボックス 19">
            <a:extLst>
              <a:ext uri="{FF2B5EF4-FFF2-40B4-BE49-F238E27FC236}">
                <a16:creationId xmlns:a16="http://schemas.microsoft.com/office/drawing/2014/main" id="{BB2A2FF0-3813-4C74-8C7B-21585F780D04}"/>
              </a:ext>
            </a:extLst>
          </p:cNvPr>
          <p:cNvSpPr txBox="1"/>
          <p:nvPr/>
        </p:nvSpPr>
        <p:spPr>
          <a:xfrm>
            <a:off x="5266165" y="1460594"/>
            <a:ext cx="3947473" cy="757515"/>
          </a:xfrm>
          <a:prstGeom prst="rect">
            <a:avLst/>
          </a:prstGeom>
          <a:noFill/>
        </p:spPr>
        <p:txBody>
          <a:bodyPr wrap="square" rtlCol="0">
            <a:spAutoFit/>
          </a:bodyPr>
          <a:lstStyle/>
          <a:p>
            <a:pPr defTabSz="731794"/>
            <a:r>
              <a:rPr lang="ja-JP" altLang="en-US" sz="1441" b="1" dirty="0">
                <a:solidFill>
                  <a:srgbClr val="4472C4">
                    <a:lumMod val="75000"/>
                  </a:srgbClr>
                </a:solidFill>
                <a:latin typeface="Meiryo UI" panose="020B0604030504040204" pitchFamily="50" charset="-128"/>
                <a:ea typeface="Meiryo UI" panose="020B0604030504040204" pitchFamily="50" charset="-128"/>
              </a:rPr>
              <a:t>自治体向け（社協や</a:t>
            </a:r>
            <a:r>
              <a:rPr lang="en-US" altLang="ja-JP" sz="1441" b="1" dirty="0">
                <a:solidFill>
                  <a:srgbClr val="4472C4">
                    <a:lumMod val="75000"/>
                  </a:srgbClr>
                </a:solidFill>
                <a:latin typeface="Meiryo UI" panose="020B0604030504040204" pitchFamily="50" charset="-128"/>
                <a:ea typeface="Meiryo UI" panose="020B0604030504040204" pitchFamily="50" charset="-128"/>
              </a:rPr>
              <a:t>SC</a:t>
            </a:r>
            <a:r>
              <a:rPr lang="ja-JP" altLang="en-US" sz="1441" b="1" dirty="0">
                <a:solidFill>
                  <a:srgbClr val="4472C4">
                    <a:lumMod val="75000"/>
                  </a:srgbClr>
                </a:solidFill>
                <a:latin typeface="Meiryo UI" panose="020B0604030504040204" pitchFamily="50" charset="-128"/>
                <a:ea typeface="Meiryo UI" panose="020B0604030504040204" pitchFamily="50" charset="-128"/>
              </a:rPr>
              <a:t>なども対象）</a:t>
            </a:r>
            <a:endParaRPr lang="en-US" altLang="ja-JP" sz="1441" b="1" dirty="0">
              <a:solidFill>
                <a:srgbClr val="4472C4">
                  <a:lumMod val="75000"/>
                </a:srgbClr>
              </a:solidFill>
              <a:latin typeface="Meiryo UI" panose="020B0604030504040204" pitchFamily="50" charset="-128"/>
              <a:ea typeface="Meiryo UI" panose="020B0604030504040204" pitchFamily="50" charset="-128"/>
            </a:endParaRPr>
          </a:p>
          <a:p>
            <a:pPr defTabSz="731794"/>
            <a:r>
              <a:rPr lang="ja-JP" altLang="en-US" sz="1441" dirty="0">
                <a:solidFill>
                  <a:prstClr val="black"/>
                </a:solidFill>
                <a:latin typeface="Meiryo UI" panose="020B0604030504040204" pitchFamily="50" charset="-128"/>
                <a:ea typeface="Meiryo UI" panose="020B0604030504040204" pitchFamily="50" charset="-128"/>
              </a:rPr>
              <a:t>サービスの考え方や、検討・支援の方法などを中心に記載。</a:t>
            </a:r>
          </a:p>
        </p:txBody>
      </p:sp>
      <p:pic>
        <p:nvPicPr>
          <p:cNvPr id="9" name="図 8">
            <a:extLst>
              <a:ext uri="{FF2B5EF4-FFF2-40B4-BE49-F238E27FC236}">
                <a16:creationId xmlns:a16="http://schemas.microsoft.com/office/drawing/2014/main" id="{F6589EE2-74A8-491A-8C93-092354BC3F5A}"/>
              </a:ext>
            </a:extLst>
          </p:cNvPr>
          <p:cNvPicPr>
            <a:picLocks noChangeAspect="1"/>
          </p:cNvPicPr>
          <p:nvPr/>
        </p:nvPicPr>
        <p:blipFill>
          <a:blip r:embed="rId4"/>
          <a:stretch>
            <a:fillRect/>
          </a:stretch>
        </p:blipFill>
        <p:spPr>
          <a:xfrm>
            <a:off x="5868570" y="2199499"/>
            <a:ext cx="2589245" cy="3669446"/>
          </a:xfrm>
          <a:prstGeom prst="rect">
            <a:avLst/>
          </a:prstGeom>
          <a:ln>
            <a:solidFill>
              <a:schemeClr val="bg1">
                <a:lumMod val="50000"/>
              </a:schemeClr>
            </a:solidFill>
          </a:ln>
        </p:spPr>
      </p:pic>
      <p:sp>
        <p:nvSpPr>
          <p:cNvPr id="10" name="正方形/長方形 9">
            <a:extLst>
              <a:ext uri="{FF2B5EF4-FFF2-40B4-BE49-F238E27FC236}">
                <a16:creationId xmlns:a16="http://schemas.microsoft.com/office/drawing/2014/main" id="{C14159F0-DE95-4603-898B-FE8A00FDBC86}"/>
              </a:ext>
            </a:extLst>
          </p:cNvPr>
          <p:cNvSpPr/>
          <p:nvPr/>
        </p:nvSpPr>
        <p:spPr>
          <a:xfrm>
            <a:off x="278678" y="6509860"/>
            <a:ext cx="9535787" cy="230832"/>
          </a:xfrm>
          <a:prstGeom prst="rect">
            <a:avLst/>
          </a:prstGeom>
        </p:spPr>
        <p:txBody>
          <a:bodyPr wrap="square">
            <a:spAutoFit/>
          </a:bodyPr>
          <a:lstStyle/>
          <a:p>
            <a:pPr marL="630238" indent="-630238"/>
            <a:r>
              <a:rPr lang="ja-JP" altLang="en-US" sz="900" dirty="0">
                <a:latin typeface="Meiryo UI" panose="020B0604030504040204" pitchFamily="50" charset="-128"/>
                <a:ea typeface="Meiryo UI" panose="020B0604030504040204" pitchFamily="50" charset="-128"/>
              </a:rPr>
              <a:t>出典：「令和３年度 老人保健事業推進費等補助金　地域公共交通の活性化とも連携した住民互助による移動支援サービスの普及方策に関する調査研究事業（㈱富士通総研）」</a:t>
            </a:r>
          </a:p>
        </p:txBody>
      </p:sp>
      <p:sp>
        <p:nvSpPr>
          <p:cNvPr id="14" name="スライド番号プレースホルダー 4">
            <a:extLst>
              <a:ext uri="{FF2B5EF4-FFF2-40B4-BE49-F238E27FC236}">
                <a16:creationId xmlns:a16="http://schemas.microsoft.com/office/drawing/2014/main" id="{858D4B1D-5A8D-47A1-82D4-6A887F13FDB6}"/>
              </a:ext>
            </a:extLst>
          </p:cNvPr>
          <p:cNvSpPr txBox="1">
            <a:spLocks/>
          </p:cNvSpPr>
          <p:nvPr/>
        </p:nvSpPr>
        <p:spPr>
          <a:xfrm>
            <a:off x="9213638" y="6327296"/>
            <a:ext cx="2276581"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E2A29CB-BA86-48A6-80E1-CB8750A963B5}" type="slidenum">
              <a:rPr lang="ja-JP" altLang="en-US" sz="1400" smtClean="0">
                <a:latin typeface="Meiryo UI" panose="020B0604030504040204" pitchFamily="50" charset="-128"/>
                <a:ea typeface="Meiryo UI" panose="020B0604030504040204" pitchFamily="50" charset="-128"/>
              </a:rPr>
              <a:pPr/>
              <a:t>13</a:t>
            </a:fld>
            <a:endParaRPr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06196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DBDC8F73-BAE6-43B1-B6E0-4A3C58CCA8FE}"/>
              </a:ext>
            </a:extLst>
          </p:cNvPr>
          <p:cNvSpPr txBox="1"/>
          <p:nvPr/>
        </p:nvSpPr>
        <p:spPr>
          <a:xfrm>
            <a:off x="269874" y="901169"/>
            <a:ext cx="8712969" cy="461665"/>
          </a:xfrm>
          <a:prstGeom prst="rect">
            <a:avLst/>
          </a:prstGeom>
          <a:noFill/>
        </p:spPr>
        <p:txBody>
          <a:bodyPr wrap="square" rtlCol="0">
            <a:spAutoFit/>
          </a:bodyPr>
          <a:lstStyle/>
          <a:p>
            <a:r>
              <a:rPr kumimoji="1" lang="ja-JP" altLang="en-US" sz="2400" b="1" dirty="0">
                <a:solidFill>
                  <a:schemeClr val="accent6">
                    <a:lumMod val="75000"/>
                  </a:schemeClr>
                </a:solidFill>
                <a:latin typeface="Meiryo UI" panose="020B0604030504040204" pitchFamily="50" charset="-128"/>
                <a:ea typeface="Meiryo UI" panose="020B0604030504040204" pitchFamily="50" charset="-128"/>
              </a:rPr>
              <a:t>！　</a:t>
            </a:r>
            <a:r>
              <a:rPr kumimoji="1" lang="ja-JP" altLang="en-US" sz="2400" b="1" dirty="0">
                <a:latin typeface="Meiryo UI" panose="020B0604030504040204" pitchFamily="50" charset="-128"/>
                <a:ea typeface="Meiryo UI" panose="020B0604030504040204" pitchFamily="50" charset="-128"/>
              </a:rPr>
              <a:t>ニーズをどのように把握するか？</a:t>
            </a:r>
          </a:p>
        </p:txBody>
      </p:sp>
      <p:sp>
        <p:nvSpPr>
          <p:cNvPr id="22" name="テキスト ボックス 21">
            <a:extLst>
              <a:ext uri="{FF2B5EF4-FFF2-40B4-BE49-F238E27FC236}">
                <a16:creationId xmlns:a16="http://schemas.microsoft.com/office/drawing/2014/main" id="{9999CB83-2244-41B0-A7AE-2640FCC26CFD}"/>
              </a:ext>
            </a:extLst>
          </p:cNvPr>
          <p:cNvSpPr txBox="1"/>
          <p:nvPr/>
        </p:nvSpPr>
        <p:spPr>
          <a:xfrm>
            <a:off x="773931" y="1405225"/>
            <a:ext cx="8640960" cy="1323439"/>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　介護予防・日常生活圏域ニーズ調査や在宅介護実態調査など</a:t>
            </a:r>
            <a:endParaRPr kumimoji="1"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地域ケア会議</a:t>
            </a:r>
            <a:endParaRPr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生活支援体制整備事業を活用した地域とのつながりを活かした対話</a:t>
            </a:r>
            <a:endParaRPr kumimoji="1" lang="en-US" altLang="ja-JP" sz="2000" b="1"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r>
              <a:rPr lang="ja-JP" altLang="en-US" sz="2000" b="1" dirty="0">
                <a:latin typeface="Meiryo UI" panose="020B0604030504040204" pitchFamily="50" charset="-128"/>
                <a:ea typeface="Meiryo UI" panose="020B0604030504040204" pitchFamily="50" charset="-128"/>
              </a:rPr>
              <a:t>地域の住民からの日々の相談</a:t>
            </a:r>
            <a:endParaRPr kumimoji="1" lang="ja-JP" altLang="en-US" sz="2000" b="1"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DB3BD83D-3828-4034-A390-F39574AE775F}"/>
              </a:ext>
            </a:extLst>
          </p:cNvPr>
          <p:cNvSpPr txBox="1"/>
          <p:nvPr/>
        </p:nvSpPr>
        <p:spPr>
          <a:xfrm>
            <a:off x="269874" y="3441194"/>
            <a:ext cx="9289033" cy="461666"/>
          </a:xfrm>
          <a:prstGeom prst="rect">
            <a:avLst/>
          </a:prstGeom>
          <a:solidFill>
            <a:schemeClr val="accent6">
              <a:lumMod val="40000"/>
              <a:lumOff val="60000"/>
            </a:schemeClr>
          </a:solidFill>
        </p:spPr>
        <p:txBody>
          <a:bodyPr wrap="square" rtlCol="0">
            <a:spAutoFit/>
          </a:bodyPr>
          <a:lstStyle/>
          <a:p>
            <a:r>
              <a:rPr kumimoji="1" lang="ja-JP" altLang="en-US" sz="2400" b="1" dirty="0">
                <a:solidFill>
                  <a:schemeClr val="accent6">
                    <a:lumMod val="75000"/>
                  </a:schemeClr>
                </a:solidFill>
                <a:latin typeface="Meiryo UI" panose="020B0604030504040204" pitchFamily="50" charset="-128"/>
                <a:ea typeface="Meiryo UI" panose="020B0604030504040204" pitchFamily="50" charset="-128"/>
              </a:rPr>
              <a:t>！　今あるニーズをどのように地域で具体化していくか？</a:t>
            </a:r>
          </a:p>
        </p:txBody>
      </p:sp>
      <p:sp>
        <p:nvSpPr>
          <p:cNvPr id="29" name="テキスト ボックス 28">
            <a:extLst>
              <a:ext uri="{FF2B5EF4-FFF2-40B4-BE49-F238E27FC236}">
                <a16:creationId xmlns:a16="http://schemas.microsoft.com/office/drawing/2014/main" id="{A1024E42-8267-4051-9A40-B15B15FB548A}"/>
              </a:ext>
            </a:extLst>
          </p:cNvPr>
          <p:cNvSpPr txBox="1"/>
          <p:nvPr/>
        </p:nvSpPr>
        <p:spPr>
          <a:xfrm>
            <a:off x="773931" y="3945250"/>
            <a:ext cx="8640960" cy="707886"/>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　地域の公共交通施策＋地域づくり施策との</a:t>
            </a:r>
            <a:r>
              <a:rPr kumimoji="1" lang="ja-JP" altLang="en-US" sz="2000" b="1" dirty="0">
                <a:latin typeface="Meiryo UI" panose="020B0604030504040204" pitchFamily="50" charset="-128"/>
                <a:ea typeface="Meiryo UI" panose="020B0604030504040204" pitchFamily="50" charset="-128"/>
              </a:rPr>
              <a:t>連携・統合</a:t>
            </a:r>
            <a:endParaRPr kumimoji="1" lang="en-US" altLang="ja-JP" sz="2000" b="1"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地域の住民との</a:t>
            </a:r>
            <a:r>
              <a:rPr lang="ja-JP" altLang="en-US" sz="2000" b="1" dirty="0">
                <a:latin typeface="Meiryo UI" panose="020B0604030504040204" pitchFamily="50" charset="-128"/>
                <a:ea typeface="Meiryo UI" panose="020B0604030504040204" pitchFamily="50" charset="-128"/>
              </a:rPr>
              <a:t>共創</a:t>
            </a:r>
            <a:r>
              <a:rPr lang="ja-JP" altLang="en-US" sz="1600" b="1" dirty="0">
                <a:solidFill>
                  <a:schemeClr val="accent6">
                    <a:lumMod val="75000"/>
                  </a:schemeClr>
                </a:solidFill>
                <a:latin typeface="Meiryo UI" panose="020B0604030504040204" pitchFamily="50" charset="-128"/>
                <a:ea typeface="Meiryo UI" panose="020B0604030504040204" pitchFamily="50" charset="-128"/>
              </a:rPr>
              <a:t>（総合事業のメニュー化は目的ではなく手法）</a:t>
            </a:r>
            <a:endParaRPr lang="en-US" altLang="ja-JP" sz="2000" b="1" dirty="0">
              <a:solidFill>
                <a:schemeClr val="accent6">
                  <a:lumMod val="75000"/>
                </a:schemeClr>
              </a:solidFill>
              <a:latin typeface="Meiryo UI" panose="020B0604030504040204" pitchFamily="50" charset="-128"/>
              <a:ea typeface="Meiryo UI" panose="020B0604030504040204" pitchFamily="50" charset="-128"/>
            </a:endParaRPr>
          </a:p>
        </p:txBody>
      </p:sp>
      <p:sp>
        <p:nvSpPr>
          <p:cNvPr id="4" name="矢印: 下 3">
            <a:extLst>
              <a:ext uri="{FF2B5EF4-FFF2-40B4-BE49-F238E27FC236}">
                <a16:creationId xmlns:a16="http://schemas.microsoft.com/office/drawing/2014/main" id="{AC4A38E9-179D-4513-9EF3-EE0A61C38B11}"/>
              </a:ext>
            </a:extLst>
          </p:cNvPr>
          <p:cNvSpPr/>
          <p:nvPr/>
        </p:nvSpPr>
        <p:spPr>
          <a:xfrm>
            <a:off x="3870275" y="2798209"/>
            <a:ext cx="2016224" cy="515384"/>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7625B6B2-7BE1-4F21-942B-75BE0E12437F}"/>
              </a:ext>
            </a:extLst>
          </p:cNvPr>
          <p:cNvSpPr/>
          <p:nvPr/>
        </p:nvSpPr>
        <p:spPr>
          <a:xfrm>
            <a:off x="845939" y="5116562"/>
            <a:ext cx="8496944" cy="1552797"/>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6">
                    <a:lumMod val="75000"/>
                  </a:schemeClr>
                </a:solidFill>
                <a:latin typeface="Meiryo UI" panose="020B0604030504040204" pitchFamily="50" charset="-128"/>
                <a:ea typeface="Meiryo UI" panose="020B0604030504040204" pitchFamily="50" charset="-128"/>
              </a:rPr>
              <a:t>今回の調査研究事業の成果</a:t>
            </a:r>
            <a:endParaRPr kumimoji="1" lang="en-US" altLang="ja-JP" b="1" dirty="0">
              <a:solidFill>
                <a:schemeClr val="accent6">
                  <a:lumMod val="75000"/>
                </a:schemeClr>
              </a:solidFill>
              <a:latin typeface="Meiryo UI" panose="020B0604030504040204" pitchFamily="50" charset="-128"/>
              <a:ea typeface="Meiryo UI" panose="020B0604030504040204" pitchFamily="50" charset="-128"/>
            </a:endParaRPr>
          </a:p>
          <a:p>
            <a:pPr algn="ctr"/>
            <a:endParaRPr kumimoji="1" lang="en-US" altLang="ja-JP" b="1" dirty="0">
              <a:solidFill>
                <a:schemeClr val="accent3"/>
              </a:solidFill>
              <a:latin typeface="Meiryo UI" panose="020B0604030504040204" pitchFamily="50" charset="-128"/>
              <a:ea typeface="Meiryo UI" panose="020B0604030504040204" pitchFamily="50" charset="-128"/>
            </a:endParaRPr>
          </a:p>
          <a:p>
            <a:pPr indent="101600"/>
            <a:r>
              <a:rPr lang="ja-JP" altLang="en-US" b="1" dirty="0">
                <a:solidFill>
                  <a:schemeClr val="accent6">
                    <a:lumMod val="75000"/>
                  </a:schemeClr>
                </a:solidFill>
                <a:latin typeface="Meiryo UI" panose="020B0604030504040204" pitchFamily="50" charset="-128"/>
                <a:ea typeface="Meiryo UI" panose="020B0604030504040204" pitchFamily="50" charset="-128"/>
              </a:rPr>
              <a:t>■</a:t>
            </a:r>
            <a:r>
              <a:rPr lang="ja-JP" altLang="en-US" b="1" dirty="0">
                <a:solidFill>
                  <a:schemeClr val="accent3"/>
                </a:solidFill>
                <a:latin typeface="Meiryo UI" panose="020B0604030504040204" pitchFamily="50" charset="-128"/>
                <a:ea typeface="Meiryo UI" panose="020B0604030504040204" pitchFamily="50" charset="-128"/>
              </a:rPr>
              <a:t> </a:t>
            </a:r>
            <a:r>
              <a:rPr lang="ja-JP" altLang="en-US" b="1" dirty="0">
                <a:solidFill>
                  <a:schemeClr val="accent6">
                    <a:lumMod val="75000"/>
                  </a:schemeClr>
                </a:solidFill>
                <a:latin typeface="Meiryo UI" panose="020B0604030504040204" pitchFamily="50" charset="-128"/>
                <a:ea typeface="Meiryo UI" panose="020B0604030504040204" pitchFamily="50" charset="-128"/>
              </a:rPr>
              <a:t>住民向け手引き・リーフレットの作成</a:t>
            </a:r>
            <a:r>
              <a:rPr lang="en-US" altLang="ja-JP" b="1" dirty="0">
                <a:solidFill>
                  <a:schemeClr val="accent6">
                    <a:lumMod val="75000"/>
                  </a:schemeClr>
                </a:solidFill>
                <a:latin typeface="Meiryo UI" panose="020B0604030504040204" pitchFamily="50" charset="-128"/>
                <a:ea typeface="Meiryo UI" panose="020B0604030504040204" pitchFamily="50" charset="-128"/>
              </a:rPr>
              <a:t>	</a:t>
            </a:r>
            <a:r>
              <a:rPr lang="ja-JP" altLang="en-US" b="1" dirty="0">
                <a:solidFill>
                  <a:schemeClr val="accent6">
                    <a:lumMod val="75000"/>
                  </a:schemeClr>
                </a:solidFill>
                <a:latin typeface="Meiryo UI" panose="020B0604030504040204" pitchFamily="50" charset="-128"/>
                <a:ea typeface="Meiryo UI" panose="020B0604030504040204" pitchFamily="50" charset="-128"/>
              </a:rPr>
              <a:t>⇒　</a:t>
            </a:r>
            <a:r>
              <a:rPr kumimoji="1" lang="ja-JP" altLang="en-US" b="1" dirty="0">
                <a:solidFill>
                  <a:schemeClr val="accent6">
                    <a:lumMod val="75000"/>
                  </a:schemeClr>
                </a:solidFill>
                <a:latin typeface="Meiryo UI" panose="020B0604030504040204" pitchFamily="50" charset="-128"/>
                <a:ea typeface="Meiryo UI" panose="020B0604030504040204" pitchFamily="50" charset="-128"/>
              </a:rPr>
              <a:t>具体的</a:t>
            </a:r>
            <a:r>
              <a:rPr kumimoji="1" lang="ja-JP" altLang="en-US" b="1">
                <a:solidFill>
                  <a:schemeClr val="accent6">
                    <a:lumMod val="75000"/>
                  </a:schemeClr>
                </a:solidFill>
                <a:latin typeface="Meiryo UI" panose="020B0604030504040204" pitchFamily="50" charset="-128"/>
                <a:ea typeface="Meiryo UI" panose="020B0604030504040204" pitchFamily="50" charset="-128"/>
              </a:rPr>
              <a:t>な進め</a:t>
            </a:r>
            <a:r>
              <a:rPr lang="ja-JP" altLang="en-US" b="1">
                <a:solidFill>
                  <a:schemeClr val="accent6">
                    <a:lumMod val="75000"/>
                  </a:schemeClr>
                </a:solidFill>
                <a:latin typeface="Meiryo UI" panose="020B0604030504040204" pitchFamily="50" charset="-128"/>
                <a:ea typeface="Meiryo UI" panose="020B0604030504040204" pitchFamily="50" charset="-128"/>
              </a:rPr>
              <a:t>方</a:t>
            </a:r>
            <a:endParaRPr kumimoji="1" lang="en-US" altLang="ja-JP" b="1" dirty="0">
              <a:solidFill>
                <a:schemeClr val="accent6">
                  <a:lumMod val="75000"/>
                </a:schemeClr>
              </a:solidFill>
              <a:latin typeface="Meiryo UI" panose="020B0604030504040204" pitchFamily="50" charset="-128"/>
              <a:ea typeface="Meiryo UI" panose="020B0604030504040204" pitchFamily="50" charset="-128"/>
            </a:endParaRPr>
          </a:p>
          <a:p>
            <a:pPr indent="101600">
              <a:spcBef>
                <a:spcPts val="600"/>
              </a:spcBef>
            </a:pPr>
            <a:r>
              <a:rPr lang="ja-JP" altLang="en-US" b="1" dirty="0">
                <a:solidFill>
                  <a:schemeClr val="accent6">
                    <a:lumMod val="75000"/>
                  </a:schemeClr>
                </a:solidFill>
                <a:latin typeface="Meiryo UI" panose="020B0604030504040204" pitchFamily="50" charset="-128"/>
                <a:ea typeface="Meiryo UI" panose="020B0604030504040204" pitchFamily="50" charset="-128"/>
              </a:rPr>
              <a:t>■ 自治体（</a:t>
            </a:r>
            <a:r>
              <a:rPr lang="en-US" altLang="ja-JP" b="1" dirty="0">
                <a:solidFill>
                  <a:schemeClr val="accent6">
                    <a:lumMod val="75000"/>
                  </a:schemeClr>
                </a:solidFill>
                <a:latin typeface="Meiryo UI" panose="020B0604030504040204" pitchFamily="50" charset="-128"/>
                <a:ea typeface="Meiryo UI" panose="020B0604030504040204" pitchFamily="50" charset="-128"/>
              </a:rPr>
              <a:t>SC</a:t>
            </a:r>
            <a:r>
              <a:rPr lang="ja-JP" altLang="en-US" b="1" dirty="0">
                <a:solidFill>
                  <a:schemeClr val="accent6">
                    <a:lumMod val="75000"/>
                  </a:schemeClr>
                </a:solidFill>
                <a:latin typeface="Meiryo UI" panose="020B0604030504040204" pitchFamily="50" charset="-128"/>
                <a:ea typeface="Meiryo UI" panose="020B0604030504040204" pitchFamily="50" charset="-128"/>
              </a:rPr>
              <a:t>等含む）向け手引きの作成</a:t>
            </a:r>
            <a:r>
              <a:rPr lang="en-US" altLang="ja-JP" b="1" dirty="0">
                <a:solidFill>
                  <a:schemeClr val="accent6">
                    <a:lumMod val="75000"/>
                  </a:schemeClr>
                </a:solidFill>
                <a:latin typeface="Meiryo UI" panose="020B0604030504040204" pitchFamily="50" charset="-128"/>
                <a:ea typeface="Meiryo UI" panose="020B0604030504040204" pitchFamily="50" charset="-128"/>
              </a:rPr>
              <a:t>	</a:t>
            </a:r>
            <a:r>
              <a:rPr lang="ja-JP" altLang="en-US" b="1" dirty="0">
                <a:solidFill>
                  <a:schemeClr val="accent6">
                    <a:lumMod val="75000"/>
                  </a:schemeClr>
                </a:solidFill>
                <a:latin typeface="Meiryo UI" panose="020B0604030504040204" pitchFamily="50" charset="-128"/>
                <a:ea typeface="Meiryo UI" panose="020B0604030504040204" pitchFamily="50" charset="-128"/>
              </a:rPr>
              <a:t>⇒　政策目的、共創の考え方</a:t>
            </a:r>
            <a:endParaRPr lang="en-US" altLang="ja-JP" b="1" dirty="0">
              <a:solidFill>
                <a:schemeClr val="accent6">
                  <a:lumMod val="75000"/>
                </a:schemeClr>
              </a:solidFill>
              <a:latin typeface="Meiryo UI" panose="020B0604030504040204" pitchFamily="50" charset="-128"/>
              <a:ea typeface="Meiryo UI" panose="020B0604030504040204" pitchFamily="50" charset="-128"/>
            </a:endParaRPr>
          </a:p>
        </p:txBody>
      </p:sp>
      <p:sp>
        <p:nvSpPr>
          <p:cNvPr id="6" name="二等辺三角形 5">
            <a:extLst>
              <a:ext uri="{FF2B5EF4-FFF2-40B4-BE49-F238E27FC236}">
                <a16:creationId xmlns:a16="http://schemas.microsoft.com/office/drawing/2014/main" id="{1E718DA7-C974-4F38-BF39-F9708DC7C01F}"/>
              </a:ext>
            </a:extLst>
          </p:cNvPr>
          <p:cNvSpPr/>
          <p:nvPr/>
        </p:nvSpPr>
        <p:spPr>
          <a:xfrm rot="10800000">
            <a:off x="3762263" y="4780737"/>
            <a:ext cx="2376264" cy="15534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スライド番号プレースホルダー 4">
            <a:extLst>
              <a:ext uri="{FF2B5EF4-FFF2-40B4-BE49-F238E27FC236}">
                <a16:creationId xmlns:a16="http://schemas.microsoft.com/office/drawing/2014/main" id="{858D4B1D-5A8D-47A1-82D4-6A887F13FDB6}"/>
              </a:ext>
            </a:extLst>
          </p:cNvPr>
          <p:cNvSpPr>
            <a:spLocks noGrp="1"/>
          </p:cNvSpPr>
          <p:nvPr>
            <p:ph type="sldNum" sz="quarter" idx="12"/>
          </p:nvPr>
        </p:nvSpPr>
        <p:spPr>
          <a:xfrm>
            <a:off x="7480194" y="6492875"/>
            <a:ext cx="2276581" cy="365125"/>
          </a:xfrm>
        </p:spPr>
        <p:txBody>
          <a:bodyPr/>
          <a:lstStyle/>
          <a:p>
            <a:fld id="{9E2A29CB-BA86-48A6-80E1-CB8750A963B5}" type="slidenum">
              <a:rPr kumimoji="1" lang="ja-JP" altLang="en-US" sz="1400" smtClean="0">
                <a:solidFill>
                  <a:schemeClr val="tx1"/>
                </a:solidFill>
                <a:latin typeface="Meiryo UI" panose="020B0604030504040204" pitchFamily="50" charset="-128"/>
                <a:ea typeface="Meiryo UI" panose="020B0604030504040204" pitchFamily="50" charset="-128"/>
              </a:rPr>
              <a:t>14</a:t>
            </a:fld>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14" name="タイトル 1">
            <a:extLst>
              <a:ext uri="{FF2B5EF4-FFF2-40B4-BE49-F238E27FC236}">
                <a16:creationId xmlns:a16="http://schemas.microsoft.com/office/drawing/2014/main" id="{2114B490-9FE5-4172-AA32-72CDCF7128ED}"/>
              </a:ext>
            </a:extLst>
          </p:cNvPr>
          <p:cNvSpPr>
            <a:spLocks noGrp="1"/>
          </p:cNvSpPr>
          <p:nvPr/>
        </p:nvSpPr>
        <p:spPr bwMode="gray">
          <a:xfrm>
            <a:off x="-3540" y="332656"/>
            <a:ext cx="9760315" cy="371780"/>
          </a:xfrm>
          <a:prstGeom prst="rect">
            <a:avLst/>
          </a:prstGeom>
          <a:solidFill>
            <a:srgbClr val="DAF6DD"/>
          </a:solidFill>
          <a:ln>
            <a:noFill/>
          </a:ln>
        </p:spPr>
        <p:txBody>
          <a:bodyPr vert="horz" wrap="square" lIns="73176" tIns="36588" rIns="73176" bIns="36588" rtlCol="0" anchor="ctr" anchorCtr="0">
            <a:noAutofit/>
          </a:bodyPr>
          <a:lstStyle/>
          <a:p>
            <a:pPr defTabSz="731794"/>
            <a:r>
              <a:rPr lang="ja-JP" altLang="en-US" sz="1601" b="1" dirty="0">
                <a:solidFill>
                  <a:srgbClr val="000000"/>
                </a:solidFill>
                <a:latin typeface="Meiryo UI" panose="020B0604030504040204" pitchFamily="50" charset="-128"/>
                <a:ea typeface="Meiryo UI" panose="020B0604030504040204" pitchFamily="50" charset="-128"/>
              </a:rPr>
              <a:t>　本事業のまとめ（福祉目線） 　</a:t>
            </a:r>
            <a:endParaRPr lang="en-US" altLang="ja-JP" sz="1601" b="1"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02682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41883" y="1980129"/>
            <a:ext cx="9361040" cy="584775"/>
          </a:xfrm>
          <a:prstGeom prst="rect">
            <a:avLst/>
          </a:prstGeom>
        </p:spPr>
        <p:txBody>
          <a:bodyPr wrap="square">
            <a:spAutoFit/>
          </a:bodyPr>
          <a:lstStyle/>
          <a:p>
            <a:pPr marL="415925" indent="-415925" algn="just"/>
            <a:r>
              <a:rPr lang="ja-JP" altLang="en-US" sz="3200" dirty="0">
                <a:latin typeface="Meiryo UI" panose="020B0604030504040204" pitchFamily="50" charset="-128"/>
                <a:ea typeface="Meiryo UI" panose="020B0604030504040204" pitchFamily="50" charset="-128"/>
              </a:rPr>
              <a:t>１</a:t>
            </a:r>
            <a:r>
              <a:rPr lang="en-US" altLang="ja-JP" sz="3200" dirty="0">
                <a:latin typeface="Meiryo UI" panose="020B0604030504040204" pitchFamily="50" charset="-128"/>
                <a:ea typeface="Meiryo UI" panose="020B0604030504040204" pitchFamily="50" charset="-128"/>
              </a:rPr>
              <a:t>.</a:t>
            </a:r>
            <a:r>
              <a:rPr lang="ja-JP" altLang="en-US" sz="3200" dirty="0">
                <a:latin typeface="Meiryo UI" panose="020B0604030504040204" pitchFamily="50" charset="-128"/>
                <a:ea typeface="Meiryo UI" panose="020B0604030504040204" pitchFamily="50" charset="-128"/>
              </a:rPr>
              <a:t>　福祉の視点からみた高齢者の移動支援について　</a:t>
            </a:r>
          </a:p>
        </p:txBody>
      </p:sp>
      <p:sp>
        <p:nvSpPr>
          <p:cNvPr id="5" name="正方形/長方形 4"/>
          <p:cNvSpPr/>
          <p:nvPr/>
        </p:nvSpPr>
        <p:spPr>
          <a:xfrm>
            <a:off x="341883" y="3519879"/>
            <a:ext cx="9361040" cy="1523494"/>
          </a:xfrm>
          <a:prstGeom prst="rect">
            <a:avLst/>
          </a:prstGeom>
        </p:spPr>
        <p:txBody>
          <a:bodyPr wrap="square">
            <a:spAutoFit/>
          </a:bodyPr>
          <a:lstStyle/>
          <a:p>
            <a:pPr marL="415925" indent="-415925" algn="just"/>
            <a:r>
              <a:rPr lang="ja-JP" altLang="en-US" sz="3200" dirty="0">
                <a:latin typeface="Meiryo UI" panose="020B0604030504040204" pitchFamily="50" charset="-128"/>
                <a:ea typeface="Meiryo UI" panose="020B0604030504040204" pitchFamily="50" charset="-128"/>
              </a:rPr>
              <a:t>２</a:t>
            </a:r>
            <a:r>
              <a:rPr lang="en-US" altLang="ja-JP" sz="3200" dirty="0">
                <a:latin typeface="Meiryo UI" panose="020B0604030504040204" pitchFamily="50" charset="-128"/>
                <a:ea typeface="Meiryo UI" panose="020B0604030504040204" pitchFamily="50" charset="-128"/>
              </a:rPr>
              <a:t>.</a:t>
            </a:r>
            <a:r>
              <a:rPr lang="ja-JP" altLang="en-US" sz="3200" dirty="0">
                <a:latin typeface="Meiryo UI" panose="020B0604030504040204" pitchFamily="50" charset="-128"/>
                <a:ea typeface="Meiryo UI" panose="020B0604030504040204" pitchFamily="50" charset="-128"/>
              </a:rPr>
              <a:t>　令和３年度に実施した調査研究事業について</a:t>
            </a:r>
            <a:endParaRPr lang="en-US" altLang="ja-JP" sz="3200" dirty="0">
              <a:latin typeface="Meiryo UI" panose="020B0604030504040204" pitchFamily="50" charset="-128"/>
              <a:ea typeface="Meiryo UI" panose="020B0604030504040204" pitchFamily="50" charset="-128"/>
            </a:endParaRPr>
          </a:p>
          <a:p>
            <a:pPr marL="576000" indent="-216000" algn="just">
              <a:spcBef>
                <a:spcPts val="600"/>
              </a:spcBef>
            </a:pPr>
            <a:r>
              <a:rPr lang="ja-JP" altLang="en-US" sz="2800" dirty="0">
                <a:latin typeface="Meiryo UI" panose="020B0604030504040204" pitchFamily="50" charset="-128"/>
                <a:ea typeface="Meiryo UI" panose="020B0604030504040204" pitchFamily="50" charset="-128"/>
              </a:rPr>
              <a:t>（地域公共交通の活性化とも連携した住民互助による移動支援サービスの普及方策に関する調査研究事業）</a:t>
            </a:r>
            <a:endParaRPr lang="ja-JP" altLang="en-US" sz="36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62310B08-F4EA-4973-ACAC-7100193D8E5E}"/>
              </a:ext>
            </a:extLst>
          </p:cNvPr>
          <p:cNvSpPr txBox="1"/>
          <p:nvPr/>
        </p:nvSpPr>
        <p:spPr>
          <a:xfrm>
            <a:off x="197867" y="683685"/>
            <a:ext cx="9361041" cy="646331"/>
          </a:xfrm>
          <a:prstGeom prst="rect">
            <a:avLst/>
          </a:prstGeom>
          <a:noFill/>
        </p:spPr>
        <p:txBody>
          <a:bodyPr wrap="square" rtlCol="0">
            <a:spAutoFit/>
          </a:bodyPr>
          <a:lstStyle/>
          <a:p>
            <a:pPr algn="ctr"/>
            <a:r>
              <a:rPr lang="ja-JP" altLang="en-US" sz="3600" dirty="0">
                <a:latin typeface="Meiryo UI" panose="020B0604030504040204" pitchFamily="50" charset="-128"/>
                <a:ea typeface="Meiryo UI" panose="020B0604030504040204" pitchFamily="50" charset="-128"/>
              </a:rPr>
              <a:t>本日お話させていただくこと</a:t>
            </a:r>
            <a:endParaRPr kumimoji="1" lang="ja-JP" altLang="en-US" sz="3600" dirty="0">
              <a:latin typeface="Meiryo UI" panose="020B0604030504040204" pitchFamily="50" charset="-128"/>
              <a:ea typeface="Meiryo UI" panose="020B0604030504040204" pitchFamily="50" charset="-128"/>
            </a:endParaRPr>
          </a:p>
        </p:txBody>
      </p:sp>
      <p:sp>
        <p:nvSpPr>
          <p:cNvPr id="8" name="スライド番号プレースホルダー 4">
            <a:extLst>
              <a:ext uri="{FF2B5EF4-FFF2-40B4-BE49-F238E27FC236}">
                <a16:creationId xmlns:a16="http://schemas.microsoft.com/office/drawing/2014/main" id="{858D4B1D-5A8D-47A1-82D4-6A887F13FDB6}"/>
              </a:ext>
            </a:extLst>
          </p:cNvPr>
          <p:cNvSpPr>
            <a:spLocks noGrp="1"/>
          </p:cNvSpPr>
          <p:nvPr>
            <p:ph type="sldNum" sz="quarter" idx="12"/>
          </p:nvPr>
        </p:nvSpPr>
        <p:spPr>
          <a:xfrm>
            <a:off x="7307033" y="6309320"/>
            <a:ext cx="2276581" cy="365125"/>
          </a:xfrm>
        </p:spPr>
        <p:txBody>
          <a:bodyPr/>
          <a:lstStyle/>
          <a:p>
            <a:fld id="{9E2A29CB-BA86-48A6-80E1-CB8750A963B5}" type="slidenum">
              <a:rPr kumimoji="1" lang="ja-JP" altLang="en-US" sz="1400" smtClean="0">
                <a:solidFill>
                  <a:schemeClr val="tx1"/>
                </a:solidFill>
                <a:latin typeface="Meiryo UI" panose="020B0604030504040204" pitchFamily="50" charset="-128"/>
                <a:ea typeface="Meiryo UI" panose="020B0604030504040204" pitchFamily="50" charset="-128"/>
              </a:rPr>
              <a:t>1</a:t>
            </a:fld>
            <a:endParaRPr kumimoji="1" lang="ja-JP" altLang="en-US"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80991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41883" y="1980129"/>
            <a:ext cx="9361040" cy="584775"/>
          </a:xfrm>
          <a:prstGeom prst="rect">
            <a:avLst/>
          </a:prstGeom>
        </p:spPr>
        <p:txBody>
          <a:bodyPr wrap="square">
            <a:spAutoFit/>
          </a:bodyPr>
          <a:lstStyle/>
          <a:p>
            <a:pPr marL="415925" indent="-415925" algn="just"/>
            <a:r>
              <a:rPr lang="ja-JP" altLang="en-US" sz="3200" b="1" u="sng" dirty="0">
                <a:solidFill>
                  <a:schemeClr val="accent2"/>
                </a:solidFill>
                <a:latin typeface="Meiryo UI" panose="020B0604030504040204" pitchFamily="50" charset="-128"/>
                <a:ea typeface="Meiryo UI" panose="020B0604030504040204" pitchFamily="50" charset="-128"/>
              </a:rPr>
              <a:t>１</a:t>
            </a:r>
            <a:r>
              <a:rPr lang="en-US" altLang="ja-JP" sz="3200" b="1" u="sng" dirty="0">
                <a:solidFill>
                  <a:schemeClr val="accent2"/>
                </a:solidFill>
                <a:latin typeface="Meiryo UI" panose="020B0604030504040204" pitchFamily="50" charset="-128"/>
                <a:ea typeface="Meiryo UI" panose="020B0604030504040204" pitchFamily="50" charset="-128"/>
              </a:rPr>
              <a:t>.</a:t>
            </a:r>
            <a:r>
              <a:rPr lang="ja-JP" altLang="en-US" sz="3200" b="1" u="sng" dirty="0">
                <a:solidFill>
                  <a:schemeClr val="accent2"/>
                </a:solidFill>
                <a:latin typeface="Meiryo UI" panose="020B0604030504040204" pitchFamily="50" charset="-128"/>
                <a:ea typeface="Meiryo UI" panose="020B0604030504040204" pitchFamily="50" charset="-128"/>
              </a:rPr>
              <a:t>　福祉の視点からみた高齢者の移動支援について　</a:t>
            </a:r>
          </a:p>
        </p:txBody>
      </p:sp>
      <p:sp>
        <p:nvSpPr>
          <p:cNvPr id="5" name="正方形/長方形 4"/>
          <p:cNvSpPr/>
          <p:nvPr/>
        </p:nvSpPr>
        <p:spPr>
          <a:xfrm>
            <a:off x="341883" y="3519879"/>
            <a:ext cx="9361040" cy="1523494"/>
          </a:xfrm>
          <a:prstGeom prst="rect">
            <a:avLst/>
          </a:prstGeom>
        </p:spPr>
        <p:txBody>
          <a:bodyPr wrap="square">
            <a:spAutoFit/>
          </a:bodyPr>
          <a:lstStyle/>
          <a:p>
            <a:pPr marL="415925" indent="-415925" algn="just"/>
            <a:r>
              <a:rPr lang="ja-JP" altLang="en-US" sz="3200" dirty="0">
                <a:solidFill>
                  <a:schemeClr val="bg1">
                    <a:lumMod val="65000"/>
                  </a:schemeClr>
                </a:solidFill>
                <a:latin typeface="Meiryo UI" panose="020B0604030504040204" pitchFamily="50" charset="-128"/>
                <a:ea typeface="Meiryo UI" panose="020B0604030504040204" pitchFamily="50" charset="-128"/>
              </a:rPr>
              <a:t>２</a:t>
            </a:r>
            <a:r>
              <a:rPr lang="en-US" altLang="ja-JP" sz="3200" dirty="0">
                <a:solidFill>
                  <a:schemeClr val="bg1">
                    <a:lumMod val="65000"/>
                  </a:schemeClr>
                </a:solidFill>
                <a:latin typeface="Meiryo UI" panose="020B0604030504040204" pitchFamily="50" charset="-128"/>
                <a:ea typeface="Meiryo UI" panose="020B0604030504040204" pitchFamily="50" charset="-128"/>
              </a:rPr>
              <a:t>.</a:t>
            </a:r>
            <a:r>
              <a:rPr lang="ja-JP" altLang="en-US" sz="3200" dirty="0">
                <a:solidFill>
                  <a:schemeClr val="bg1">
                    <a:lumMod val="65000"/>
                  </a:schemeClr>
                </a:solidFill>
                <a:latin typeface="Meiryo UI" panose="020B0604030504040204" pitchFamily="50" charset="-128"/>
                <a:ea typeface="Meiryo UI" panose="020B0604030504040204" pitchFamily="50" charset="-128"/>
              </a:rPr>
              <a:t>　令和３年度に実施した調査研究事業について</a:t>
            </a:r>
            <a:endParaRPr lang="en-US" altLang="ja-JP" sz="3200" dirty="0">
              <a:solidFill>
                <a:schemeClr val="bg1">
                  <a:lumMod val="65000"/>
                </a:schemeClr>
              </a:solidFill>
              <a:latin typeface="Meiryo UI" panose="020B0604030504040204" pitchFamily="50" charset="-128"/>
              <a:ea typeface="Meiryo UI" panose="020B0604030504040204" pitchFamily="50" charset="-128"/>
            </a:endParaRPr>
          </a:p>
          <a:p>
            <a:pPr marL="576000" indent="-216000" algn="just">
              <a:spcBef>
                <a:spcPts val="600"/>
              </a:spcBef>
            </a:pPr>
            <a:r>
              <a:rPr lang="ja-JP" altLang="en-US" sz="2800" dirty="0">
                <a:solidFill>
                  <a:schemeClr val="bg1">
                    <a:lumMod val="65000"/>
                  </a:schemeClr>
                </a:solidFill>
                <a:latin typeface="Meiryo UI" panose="020B0604030504040204" pitchFamily="50" charset="-128"/>
                <a:ea typeface="Meiryo UI" panose="020B0604030504040204" pitchFamily="50" charset="-128"/>
              </a:rPr>
              <a:t>（地域公共交通の活性化とも連携した住民互助による移動支援サービスの普及方策に関する調査研究事業）</a:t>
            </a:r>
            <a:endParaRPr lang="ja-JP" altLang="en-US" sz="3600" dirty="0">
              <a:solidFill>
                <a:schemeClr val="bg1">
                  <a:lumMod val="65000"/>
                </a:schemeClr>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62310B08-F4EA-4973-ACAC-7100193D8E5E}"/>
              </a:ext>
            </a:extLst>
          </p:cNvPr>
          <p:cNvSpPr txBox="1"/>
          <p:nvPr/>
        </p:nvSpPr>
        <p:spPr>
          <a:xfrm>
            <a:off x="197867" y="683685"/>
            <a:ext cx="9361041" cy="646331"/>
          </a:xfrm>
          <a:prstGeom prst="rect">
            <a:avLst/>
          </a:prstGeom>
          <a:noFill/>
        </p:spPr>
        <p:txBody>
          <a:bodyPr wrap="square" rtlCol="0">
            <a:spAutoFit/>
          </a:bodyPr>
          <a:lstStyle/>
          <a:p>
            <a:pPr algn="ctr"/>
            <a:r>
              <a:rPr lang="ja-JP" altLang="en-US" sz="3600" dirty="0">
                <a:latin typeface="Meiryo UI" panose="020B0604030504040204" pitchFamily="50" charset="-128"/>
                <a:ea typeface="Meiryo UI" panose="020B0604030504040204" pitchFamily="50" charset="-128"/>
              </a:rPr>
              <a:t>本日お話させていただくこと</a:t>
            </a:r>
            <a:endParaRPr kumimoji="1" lang="ja-JP" altLang="en-US" sz="3600" dirty="0">
              <a:latin typeface="Meiryo UI" panose="020B0604030504040204" pitchFamily="50" charset="-128"/>
              <a:ea typeface="Meiryo UI" panose="020B0604030504040204" pitchFamily="50" charset="-128"/>
            </a:endParaRPr>
          </a:p>
        </p:txBody>
      </p:sp>
      <p:sp>
        <p:nvSpPr>
          <p:cNvPr id="8" name="スライド番号プレースホルダー 4">
            <a:extLst>
              <a:ext uri="{FF2B5EF4-FFF2-40B4-BE49-F238E27FC236}">
                <a16:creationId xmlns:a16="http://schemas.microsoft.com/office/drawing/2014/main" id="{858D4B1D-5A8D-47A1-82D4-6A887F13FDB6}"/>
              </a:ext>
            </a:extLst>
          </p:cNvPr>
          <p:cNvSpPr>
            <a:spLocks noGrp="1"/>
          </p:cNvSpPr>
          <p:nvPr>
            <p:ph type="sldNum" sz="quarter" idx="12"/>
          </p:nvPr>
        </p:nvSpPr>
        <p:spPr>
          <a:xfrm>
            <a:off x="7317940" y="6309320"/>
            <a:ext cx="2276581" cy="365125"/>
          </a:xfrm>
        </p:spPr>
        <p:txBody>
          <a:bodyPr/>
          <a:lstStyle/>
          <a:p>
            <a:fld id="{9E2A29CB-BA86-48A6-80E1-CB8750A963B5}" type="slidenum">
              <a:rPr kumimoji="1" lang="ja-JP" altLang="en-US" sz="1400" smtClean="0">
                <a:solidFill>
                  <a:schemeClr val="tx1"/>
                </a:solidFill>
                <a:latin typeface="Meiryo UI" panose="020B0604030504040204" pitchFamily="50" charset="-128"/>
                <a:ea typeface="Meiryo UI" panose="020B0604030504040204" pitchFamily="50" charset="-128"/>
              </a:rPr>
              <a:t>2</a:t>
            </a:fld>
            <a:endParaRPr kumimoji="1" lang="ja-JP" altLang="en-US"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50827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11">
            <a:extLst>
              <a:ext uri="{FF2B5EF4-FFF2-40B4-BE49-F238E27FC236}">
                <a16:creationId xmlns:a16="http://schemas.microsoft.com/office/drawing/2014/main" id="{BACFC035-F8BD-46E8-A1DD-C5633E2D1264}"/>
              </a:ext>
            </a:extLst>
          </p:cNvPr>
          <p:cNvSpPr txBox="1">
            <a:spLocks noChangeArrowheads="1"/>
          </p:cNvSpPr>
          <p:nvPr/>
        </p:nvSpPr>
        <p:spPr bwMode="auto">
          <a:xfrm>
            <a:off x="5825" y="74215"/>
            <a:ext cx="9756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defTabSz="408537" eaLnBrk="1" fontAlgn="base" hangingPunct="1">
              <a:spcBef>
                <a:spcPct val="0"/>
              </a:spcBef>
              <a:spcAft>
                <a:spcPct val="0"/>
              </a:spcAft>
            </a:pPr>
            <a:r>
              <a:rPr lang="ja-JP" altLang="en-US" sz="2000" b="1" dirty="0">
                <a:solidFill>
                  <a:schemeClr val="accent3">
                    <a:lumMod val="75000"/>
                  </a:schemeClr>
                </a:solidFill>
                <a:latin typeface="Meiryo UI" panose="020B0604030504040204" pitchFamily="50" charset="-128"/>
                <a:ea typeface="Meiryo UI" panose="020B0604030504040204" pitchFamily="50" charset="-128"/>
                <a:cs typeface="メイリオ" pitchFamily="50" charset="-128"/>
              </a:rPr>
              <a:t>　高齢者の移動支援について</a:t>
            </a:r>
          </a:p>
        </p:txBody>
      </p:sp>
      <p:cxnSp>
        <p:nvCxnSpPr>
          <p:cNvPr id="13" name="直線コネクタ 12">
            <a:extLst>
              <a:ext uri="{FF2B5EF4-FFF2-40B4-BE49-F238E27FC236}">
                <a16:creationId xmlns:a16="http://schemas.microsoft.com/office/drawing/2014/main" id="{DB7FFAEC-FBB4-4FF9-A4BC-ED6E0C3E5554}"/>
              </a:ext>
            </a:extLst>
          </p:cNvPr>
          <p:cNvCxnSpPr/>
          <p:nvPr/>
        </p:nvCxnSpPr>
        <p:spPr>
          <a:xfrm>
            <a:off x="0" y="474325"/>
            <a:ext cx="975677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1AA904AE-0700-4493-9322-CD82211179C2}"/>
              </a:ext>
            </a:extLst>
          </p:cNvPr>
          <p:cNvSpPr txBox="1"/>
          <p:nvPr/>
        </p:nvSpPr>
        <p:spPr>
          <a:xfrm>
            <a:off x="269874" y="1058610"/>
            <a:ext cx="8712969" cy="461665"/>
          </a:xfrm>
          <a:prstGeom prst="rect">
            <a:avLst/>
          </a:prstGeom>
          <a:noFill/>
        </p:spPr>
        <p:txBody>
          <a:bodyPr wrap="square" rtlCol="0">
            <a:spAutoFit/>
          </a:bodyPr>
          <a:lstStyle/>
          <a:p>
            <a:r>
              <a:rPr kumimoji="1" lang="ja-JP" altLang="en-US" sz="2400" b="1" dirty="0">
                <a:solidFill>
                  <a:schemeClr val="accent6">
                    <a:lumMod val="75000"/>
                  </a:schemeClr>
                </a:solidFill>
                <a:latin typeface="Meiryo UI" panose="020B0604030504040204" pitchFamily="50" charset="-128"/>
                <a:ea typeface="Meiryo UI" panose="020B0604030504040204" pitchFamily="50" charset="-128"/>
              </a:rPr>
              <a:t>！　</a:t>
            </a:r>
            <a:r>
              <a:rPr kumimoji="1" lang="ja-JP" altLang="en-US" sz="2400" b="1" dirty="0">
                <a:latin typeface="Meiryo UI" panose="020B0604030504040204" pitchFamily="50" charset="-128"/>
                <a:ea typeface="Meiryo UI" panose="020B0604030504040204" pitchFamily="50" charset="-128"/>
              </a:rPr>
              <a:t>介護保険制度からみた高齢者の移動支援の意義とは？</a:t>
            </a:r>
          </a:p>
        </p:txBody>
      </p:sp>
      <p:sp>
        <p:nvSpPr>
          <p:cNvPr id="16" name="テキスト ボックス 15">
            <a:extLst>
              <a:ext uri="{FF2B5EF4-FFF2-40B4-BE49-F238E27FC236}">
                <a16:creationId xmlns:a16="http://schemas.microsoft.com/office/drawing/2014/main" id="{126CA809-8203-4693-B9B6-2255F2C5917A}"/>
              </a:ext>
            </a:extLst>
          </p:cNvPr>
          <p:cNvSpPr txBox="1"/>
          <p:nvPr/>
        </p:nvSpPr>
        <p:spPr>
          <a:xfrm>
            <a:off x="773931" y="1562666"/>
            <a:ext cx="8640960" cy="400110"/>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　運転免許返納、買い物難民、通院機会の確保</a:t>
            </a:r>
          </a:p>
        </p:txBody>
      </p:sp>
      <p:sp>
        <p:nvSpPr>
          <p:cNvPr id="17" name="テキスト ボックス 16">
            <a:extLst>
              <a:ext uri="{FF2B5EF4-FFF2-40B4-BE49-F238E27FC236}">
                <a16:creationId xmlns:a16="http://schemas.microsoft.com/office/drawing/2014/main" id="{1195C68B-C62D-4D00-888B-4F259425A3CB}"/>
              </a:ext>
            </a:extLst>
          </p:cNvPr>
          <p:cNvSpPr txBox="1"/>
          <p:nvPr/>
        </p:nvSpPr>
        <p:spPr>
          <a:xfrm>
            <a:off x="917947" y="1947444"/>
            <a:ext cx="849694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外出をすること、地域とつながること（社会参加）</a:t>
            </a:r>
          </a:p>
        </p:txBody>
      </p:sp>
      <p:sp>
        <p:nvSpPr>
          <p:cNvPr id="18" name="テキスト ボックス 17">
            <a:extLst>
              <a:ext uri="{FF2B5EF4-FFF2-40B4-BE49-F238E27FC236}">
                <a16:creationId xmlns:a16="http://schemas.microsoft.com/office/drawing/2014/main" id="{011F581D-9395-4946-BD54-1A657685860A}"/>
              </a:ext>
            </a:extLst>
          </p:cNvPr>
          <p:cNvSpPr txBox="1"/>
          <p:nvPr/>
        </p:nvSpPr>
        <p:spPr>
          <a:xfrm>
            <a:off x="269875" y="2814155"/>
            <a:ext cx="8208912" cy="461665"/>
          </a:xfrm>
          <a:prstGeom prst="rect">
            <a:avLst/>
          </a:prstGeom>
          <a:noFill/>
        </p:spPr>
        <p:txBody>
          <a:bodyPr wrap="square" rtlCol="0">
            <a:spAutoFit/>
          </a:bodyPr>
          <a:lstStyle/>
          <a:p>
            <a:r>
              <a:rPr kumimoji="1" lang="ja-JP" altLang="en-US" sz="2400" b="1" dirty="0">
                <a:solidFill>
                  <a:schemeClr val="accent6">
                    <a:lumMod val="75000"/>
                  </a:schemeClr>
                </a:solidFill>
                <a:latin typeface="Meiryo UI" panose="020B0604030504040204" pitchFamily="50" charset="-128"/>
                <a:ea typeface="Meiryo UI" panose="020B0604030504040204" pitchFamily="50" charset="-128"/>
              </a:rPr>
              <a:t>！　</a:t>
            </a:r>
            <a:r>
              <a:rPr kumimoji="1" lang="ja-JP" altLang="en-US" sz="2400" b="1" dirty="0">
                <a:latin typeface="Meiryo UI" panose="020B0604030504040204" pitchFamily="50" charset="-128"/>
                <a:ea typeface="Meiryo UI" panose="020B0604030504040204" pitchFamily="50" charset="-128"/>
              </a:rPr>
              <a:t>地域でどのように高齢者の移動手段を確保するか？</a:t>
            </a:r>
          </a:p>
        </p:txBody>
      </p:sp>
      <p:sp>
        <p:nvSpPr>
          <p:cNvPr id="20" name="テキスト ボックス 19">
            <a:extLst>
              <a:ext uri="{FF2B5EF4-FFF2-40B4-BE49-F238E27FC236}">
                <a16:creationId xmlns:a16="http://schemas.microsoft.com/office/drawing/2014/main" id="{F11EEB80-9B61-4DD9-A2AF-75E6D0C96E83}"/>
              </a:ext>
            </a:extLst>
          </p:cNvPr>
          <p:cNvSpPr txBox="1"/>
          <p:nvPr/>
        </p:nvSpPr>
        <p:spPr>
          <a:xfrm>
            <a:off x="773931" y="3396650"/>
            <a:ext cx="8640960" cy="400110"/>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　地域のバス（路線バス、デマンドバスなど）・タクシー</a:t>
            </a:r>
          </a:p>
        </p:txBody>
      </p:sp>
      <p:sp>
        <p:nvSpPr>
          <p:cNvPr id="21" name="テキスト ボックス 20">
            <a:extLst>
              <a:ext uri="{FF2B5EF4-FFF2-40B4-BE49-F238E27FC236}">
                <a16:creationId xmlns:a16="http://schemas.microsoft.com/office/drawing/2014/main" id="{CFDC5C26-CFEC-4750-8A68-8995334D9B11}"/>
              </a:ext>
            </a:extLst>
          </p:cNvPr>
          <p:cNvSpPr txBox="1"/>
          <p:nvPr/>
        </p:nvSpPr>
        <p:spPr>
          <a:xfrm>
            <a:off x="1205979" y="4181018"/>
            <a:ext cx="4868151"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住民の多様なニーズへの柔軟な対応　</a:t>
            </a:r>
            <a:endParaRPr kumimoji="1" lang="ja-JP" altLang="en-US" sz="2000" b="1" dirty="0">
              <a:solidFill>
                <a:schemeClr val="accent6">
                  <a:lumMod val="75000"/>
                </a:schemeClr>
              </a:solidFill>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B22631A8-423F-498E-AF5B-5FF94427302A}"/>
              </a:ext>
            </a:extLst>
          </p:cNvPr>
          <p:cNvSpPr txBox="1"/>
          <p:nvPr/>
        </p:nvSpPr>
        <p:spPr>
          <a:xfrm>
            <a:off x="6609978" y="1577343"/>
            <a:ext cx="3146797" cy="400110"/>
          </a:xfrm>
          <a:prstGeom prst="rect">
            <a:avLst/>
          </a:prstGeom>
          <a:noFill/>
        </p:spPr>
        <p:txBody>
          <a:bodyPr wrap="square">
            <a:spAutoFit/>
          </a:bodyP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a:solidFill>
                  <a:schemeClr val="accent6">
                    <a:lumMod val="75000"/>
                  </a:schemeClr>
                </a:solidFill>
                <a:latin typeface="Meiryo UI" panose="020B0604030504040204" pitchFamily="50" charset="-128"/>
                <a:ea typeface="Meiryo UI" panose="020B0604030504040204" pitchFamily="50" charset="-128"/>
              </a:rPr>
              <a:t>日常生活の継続</a:t>
            </a:r>
            <a:endParaRPr lang="ja-JP" altLang="en-US" sz="2000" dirty="0"/>
          </a:p>
        </p:txBody>
      </p:sp>
      <p:sp>
        <p:nvSpPr>
          <p:cNvPr id="24" name="テキスト ボックス 23">
            <a:extLst>
              <a:ext uri="{FF2B5EF4-FFF2-40B4-BE49-F238E27FC236}">
                <a16:creationId xmlns:a16="http://schemas.microsoft.com/office/drawing/2014/main" id="{4ADCE8D3-63F6-4961-A65D-3211D6499A4F}"/>
              </a:ext>
            </a:extLst>
          </p:cNvPr>
          <p:cNvSpPr txBox="1"/>
          <p:nvPr/>
        </p:nvSpPr>
        <p:spPr>
          <a:xfrm>
            <a:off x="6609978" y="1948770"/>
            <a:ext cx="3146797" cy="400110"/>
          </a:xfrm>
          <a:prstGeom prst="rect">
            <a:avLst/>
          </a:prstGeom>
          <a:noFill/>
        </p:spPr>
        <p:txBody>
          <a:bodyPr wrap="square">
            <a:spAutoFit/>
          </a:bodyP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a:solidFill>
                  <a:schemeClr val="accent6">
                    <a:lumMod val="75000"/>
                  </a:schemeClr>
                </a:solidFill>
                <a:latin typeface="Meiryo UI" panose="020B0604030504040204" pitchFamily="50" charset="-128"/>
                <a:ea typeface="Meiryo UI" panose="020B0604030504040204" pitchFamily="50" charset="-128"/>
              </a:rPr>
              <a:t>介護予防の効果</a:t>
            </a:r>
            <a:endParaRPr lang="ja-JP" altLang="en-US" sz="2000" dirty="0"/>
          </a:p>
        </p:txBody>
      </p:sp>
      <p:sp>
        <p:nvSpPr>
          <p:cNvPr id="26" name="テキスト ボックス 25">
            <a:extLst>
              <a:ext uri="{FF2B5EF4-FFF2-40B4-BE49-F238E27FC236}">
                <a16:creationId xmlns:a16="http://schemas.microsoft.com/office/drawing/2014/main" id="{5E11C7AE-88E5-41B1-AF41-067B1DF5E102}"/>
              </a:ext>
            </a:extLst>
          </p:cNvPr>
          <p:cNvSpPr txBox="1"/>
          <p:nvPr/>
        </p:nvSpPr>
        <p:spPr>
          <a:xfrm>
            <a:off x="5836678" y="4164171"/>
            <a:ext cx="3522877" cy="400110"/>
          </a:xfrm>
          <a:prstGeom prst="rect">
            <a:avLst/>
          </a:prstGeom>
          <a:noFill/>
        </p:spPr>
        <p:txBody>
          <a:bodyPr wrap="square">
            <a:spAutoFit/>
          </a:bodyP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a:solidFill>
                  <a:schemeClr val="accent6">
                    <a:lumMod val="75000"/>
                  </a:schemeClr>
                </a:solidFill>
                <a:latin typeface="Meiryo UI" panose="020B0604030504040204" pitchFamily="50" charset="-128"/>
                <a:ea typeface="Meiryo UI" panose="020B0604030504040204" pitchFamily="50" charset="-128"/>
              </a:rPr>
              <a:t>住民主体による移動支援</a:t>
            </a:r>
            <a:endParaRPr lang="ja-JP" altLang="en-US" sz="2000" dirty="0"/>
          </a:p>
        </p:txBody>
      </p:sp>
      <p:sp>
        <p:nvSpPr>
          <p:cNvPr id="27" name="二等辺三角形 26">
            <a:extLst>
              <a:ext uri="{FF2B5EF4-FFF2-40B4-BE49-F238E27FC236}">
                <a16:creationId xmlns:a16="http://schemas.microsoft.com/office/drawing/2014/main" id="{3F37F536-3656-407E-B09E-BCA66B5D2C90}"/>
              </a:ext>
            </a:extLst>
          </p:cNvPr>
          <p:cNvSpPr/>
          <p:nvPr/>
        </p:nvSpPr>
        <p:spPr>
          <a:xfrm rot="10800000">
            <a:off x="3474231" y="4725144"/>
            <a:ext cx="2808312" cy="295814"/>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20A7E13C-EBA6-43A9-822B-B7351A4FFAF9}"/>
              </a:ext>
            </a:extLst>
          </p:cNvPr>
          <p:cNvSpPr txBox="1"/>
          <p:nvPr/>
        </p:nvSpPr>
        <p:spPr>
          <a:xfrm>
            <a:off x="485899" y="5301208"/>
            <a:ext cx="8928992" cy="1200329"/>
          </a:xfrm>
          <a:prstGeom prst="rect">
            <a:avLst/>
          </a:prstGeom>
          <a:solidFill>
            <a:schemeClr val="accent3">
              <a:lumMod val="40000"/>
              <a:lumOff val="60000"/>
            </a:schemeClr>
          </a:solidFill>
        </p:spPr>
        <p:txBody>
          <a:bodyPr wrap="square" rtlCol="0">
            <a:spAutoFit/>
          </a:bodyPr>
          <a:lstStyle/>
          <a:p>
            <a:pPr algn="ctr"/>
            <a:r>
              <a:rPr kumimoji="1" lang="ja-JP" altLang="en-US" sz="2000" b="1" dirty="0">
                <a:solidFill>
                  <a:schemeClr val="accent6">
                    <a:lumMod val="75000"/>
                  </a:schemeClr>
                </a:solidFill>
                <a:latin typeface="Meiryo UI" panose="020B0604030504040204" pitchFamily="50" charset="-128"/>
                <a:ea typeface="Meiryo UI" panose="020B0604030504040204" pitchFamily="50" charset="-128"/>
              </a:rPr>
              <a:t>平成</a:t>
            </a:r>
            <a:r>
              <a:rPr kumimoji="1" lang="en-US" altLang="ja-JP" sz="2000" b="1" dirty="0">
                <a:solidFill>
                  <a:schemeClr val="accent6">
                    <a:lumMod val="75000"/>
                  </a:schemeClr>
                </a:solidFill>
                <a:latin typeface="Meiryo UI" panose="020B0604030504040204" pitchFamily="50" charset="-128"/>
                <a:ea typeface="Meiryo UI" panose="020B0604030504040204" pitchFamily="50" charset="-128"/>
              </a:rPr>
              <a:t>27</a:t>
            </a:r>
            <a:r>
              <a:rPr kumimoji="1" lang="ja-JP" altLang="en-US" sz="2000" b="1" dirty="0">
                <a:solidFill>
                  <a:schemeClr val="accent6">
                    <a:lumMod val="75000"/>
                  </a:schemeClr>
                </a:solidFill>
                <a:latin typeface="Meiryo UI" panose="020B0604030504040204" pitchFamily="50" charset="-128"/>
                <a:ea typeface="Meiryo UI" panose="020B0604030504040204" pitchFamily="50" charset="-128"/>
              </a:rPr>
              <a:t>年度に介護予防・日常生活支援総合事業を現在の体系に見直し</a:t>
            </a:r>
            <a:endParaRPr kumimoji="1" lang="en-US" altLang="ja-JP" sz="2000" b="1" dirty="0">
              <a:solidFill>
                <a:schemeClr val="accent6">
                  <a:lumMod val="75000"/>
                </a:schemeClr>
              </a:solidFill>
              <a:latin typeface="Meiryo UI" panose="020B0604030504040204" pitchFamily="50" charset="-128"/>
              <a:ea typeface="Meiryo UI" panose="020B0604030504040204" pitchFamily="50" charset="-128"/>
            </a:endParaRPr>
          </a:p>
          <a:p>
            <a:pPr algn="ctr"/>
            <a:r>
              <a:rPr lang="ja-JP" altLang="en-US" sz="1600" b="1" dirty="0">
                <a:solidFill>
                  <a:schemeClr val="accent6">
                    <a:lumMod val="75000"/>
                  </a:schemeClr>
                </a:solidFill>
                <a:latin typeface="Meiryo UI" panose="020B0604030504040204" pitchFamily="50" charset="-128"/>
                <a:ea typeface="Meiryo UI" panose="020B0604030504040204" pitchFamily="50" charset="-128"/>
              </a:rPr>
              <a:t>（訪問型サービス</a:t>
            </a:r>
            <a:r>
              <a:rPr lang="en-US" altLang="ja-JP" sz="1600" b="1" dirty="0">
                <a:solidFill>
                  <a:schemeClr val="accent6">
                    <a:lumMod val="75000"/>
                  </a:schemeClr>
                </a:solidFill>
                <a:latin typeface="Meiryo UI" panose="020B0604030504040204" pitchFamily="50" charset="-128"/>
                <a:ea typeface="Meiryo UI" panose="020B0604030504040204" pitchFamily="50" charset="-128"/>
              </a:rPr>
              <a:t>D</a:t>
            </a:r>
            <a:r>
              <a:rPr lang="ja-JP" altLang="en-US" sz="1600" b="1" dirty="0">
                <a:solidFill>
                  <a:schemeClr val="accent6">
                    <a:lumMod val="75000"/>
                  </a:schemeClr>
                </a:solidFill>
                <a:latin typeface="Meiryo UI" panose="020B0604030504040204" pitchFamily="50" charset="-128"/>
                <a:ea typeface="Meiryo UI" panose="020B0604030504040204" pitchFamily="50" charset="-128"/>
              </a:rPr>
              <a:t>の創設・生活支援体制整備事業による生活支援コーディネーターの配置等）</a:t>
            </a:r>
            <a:endParaRPr lang="en-US" altLang="ja-JP" sz="1600" b="1" dirty="0">
              <a:solidFill>
                <a:schemeClr val="accent6">
                  <a:lumMod val="75000"/>
                </a:schemeClr>
              </a:solidFill>
              <a:latin typeface="Meiryo UI" panose="020B0604030504040204" pitchFamily="50" charset="-128"/>
              <a:ea typeface="Meiryo UI" panose="020B0604030504040204" pitchFamily="50" charset="-128"/>
            </a:endParaRPr>
          </a:p>
          <a:p>
            <a:pPr algn="ctr"/>
            <a:endParaRPr lang="en-US" altLang="ja-JP" b="1" dirty="0">
              <a:latin typeface="Meiryo UI" panose="020B0604030504040204" pitchFamily="50" charset="-128"/>
              <a:ea typeface="Meiryo UI" panose="020B0604030504040204" pitchFamily="50" charset="-128"/>
            </a:endParaRPr>
          </a:p>
          <a:p>
            <a:pPr algn="ct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道路運送法における許可・登録を要しない運送に対する市町村の支援の制度化</a:t>
            </a:r>
            <a:endParaRPr lang="en-US" altLang="ja-JP" b="1"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0033773A-4669-4103-9787-A48B9C264502}"/>
              </a:ext>
            </a:extLst>
          </p:cNvPr>
          <p:cNvSpPr txBox="1"/>
          <p:nvPr/>
        </p:nvSpPr>
        <p:spPr>
          <a:xfrm>
            <a:off x="956045" y="3808362"/>
            <a:ext cx="8458845"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　市町村や</a:t>
            </a:r>
            <a:r>
              <a:rPr kumimoji="1" lang="en-US" altLang="ja-JP" sz="2000" dirty="0">
                <a:latin typeface="Meiryo UI" panose="020B0604030504040204" pitchFamily="50" charset="-128"/>
                <a:ea typeface="Meiryo UI" panose="020B0604030504040204" pitchFamily="50" charset="-128"/>
              </a:rPr>
              <a:t>NPO</a:t>
            </a:r>
            <a:r>
              <a:rPr kumimoji="1" lang="ja-JP" altLang="en-US" sz="2000" dirty="0">
                <a:latin typeface="Meiryo UI" panose="020B0604030504040204" pitchFamily="50" charset="-128"/>
                <a:ea typeface="Meiryo UI" panose="020B0604030504040204" pitchFamily="50" charset="-128"/>
              </a:rPr>
              <a:t>が行う自家用有償旅客運送（福祉有償運送など）</a:t>
            </a:r>
          </a:p>
        </p:txBody>
      </p:sp>
      <p:sp>
        <p:nvSpPr>
          <p:cNvPr id="36" name="矢印: 下 35">
            <a:extLst>
              <a:ext uri="{FF2B5EF4-FFF2-40B4-BE49-F238E27FC236}">
                <a16:creationId xmlns:a16="http://schemas.microsoft.com/office/drawing/2014/main" id="{C1D4D208-AFBB-4D6C-9038-53328974052C}"/>
              </a:ext>
            </a:extLst>
          </p:cNvPr>
          <p:cNvSpPr/>
          <p:nvPr/>
        </p:nvSpPr>
        <p:spPr>
          <a:xfrm>
            <a:off x="4230315" y="5949280"/>
            <a:ext cx="1296144" cy="180000"/>
          </a:xfrm>
          <a:prstGeom prst="downArrow">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スライド番号プレースホルダー 4">
            <a:extLst>
              <a:ext uri="{FF2B5EF4-FFF2-40B4-BE49-F238E27FC236}">
                <a16:creationId xmlns:a16="http://schemas.microsoft.com/office/drawing/2014/main" id="{858D4B1D-5A8D-47A1-82D4-6A887F13FDB6}"/>
              </a:ext>
            </a:extLst>
          </p:cNvPr>
          <p:cNvSpPr>
            <a:spLocks noGrp="1"/>
          </p:cNvSpPr>
          <p:nvPr>
            <p:ph type="sldNum" sz="quarter" idx="12"/>
          </p:nvPr>
        </p:nvSpPr>
        <p:spPr>
          <a:xfrm>
            <a:off x="7340496" y="6407106"/>
            <a:ext cx="2276581" cy="365125"/>
          </a:xfrm>
        </p:spPr>
        <p:txBody>
          <a:bodyPr/>
          <a:lstStyle/>
          <a:p>
            <a:fld id="{9E2A29CB-BA86-48A6-80E1-CB8750A963B5}" type="slidenum">
              <a:rPr kumimoji="1" lang="ja-JP" altLang="en-US" sz="1400" smtClean="0">
                <a:solidFill>
                  <a:schemeClr val="tx1"/>
                </a:solidFill>
                <a:latin typeface="Meiryo UI" panose="020B0604030504040204" pitchFamily="50" charset="-128"/>
                <a:ea typeface="Meiryo UI" panose="020B0604030504040204" pitchFamily="50" charset="-128"/>
              </a:rPr>
              <a:t>3</a:t>
            </a:fld>
            <a:endParaRPr kumimoji="1" lang="ja-JP" altLang="en-US"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64088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3854690504"/>
              </p:ext>
            </p:extLst>
          </p:nvPr>
        </p:nvGraphicFramePr>
        <p:xfrm>
          <a:off x="203692" y="662216"/>
          <a:ext cx="9361043" cy="6072113"/>
        </p:xfrm>
        <a:graphic>
          <a:graphicData uri="http://schemas.openxmlformats.org/drawingml/2006/table">
            <a:tbl>
              <a:tblPr firstRow="1" bandRow="1">
                <a:tableStyleId>{5940675A-B579-460E-94D1-54222C63F5DA}</a:tableStyleId>
              </a:tblPr>
              <a:tblGrid>
                <a:gridCol w="786263">
                  <a:extLst>
                    <a:ext uri="{9D8B030D-6E8A-4147-A177-3AD203B41FA5}">
                      <a16:colId xmlns:a16="http://schemas.microsoft.com/office/drawing/2014/main" val="20000"/>
                    </a:ext>
                  </a:extLst>
                </a:gridCol>
                <a:gridCol w="4323395">
                  <a:extLst>
                    <a:ext uri="{9D8B030D-6E8A-4147-A177-3AD203B41FA5}">
                      <a16:colId xmlns:a16="http://schemas.microsoft.com/office/drawing/2014/main" val="20001"/>
                    </a:ext>
                  </a:extLst>
                </a:gridCol>
                <a:gridCol w="4251385">
                  <a:extLst>
                    <a:ext uri="{9D8B030D-6E8A-4147-A177-3AD203B41FA5}">
                      <a16:colId xmlns:a16="http://schemas.microsoft.com/office/drawing/2014/main" val="3446292693"/>
                    </a:ext>
                  </a:extLst>
                </a:gridCol>
              </a:tblGrid>
              <a:tr h="320051">
                <a:tc>
                  <a:txBody>
                    <a:bodyPr/>
                    <a:lstStyle/>
                    <a:p>
                      <a:pPr marL="36000" indent="0" algn="ctr">
                        <a:spcBef>
                          <a:spcPts val="0"/>
                        </a:spcBef>
                      </a:pPr>
                      <a:r>
                        <a:rPr kumimoji="1" lang="ja-JP" altLang="en-US" sz="1100" dirty="0">
                          <a:latin typeface="Meiryo UI" panose="020B0604030504040204" pitchFamily="50" charset="-128"/>
                          <a:ea typeface="Meiryo UI" panose="020B0604030504040204" pitchFamily="50" charset="-128"/>
                        </a:rPr>
                        <a:t>財源構成</a:t>
                      </a:r>
                    </a:p>
                  </a:txBody>
                  <a:tcPr marL="0" marR="0" marT="38957" marB="38957" anchor="ctr">
                    <a:lnL w="12700" cap="flat" cmpd="sng" algn="ctr">
                      <a:noFill/>
                      <a:prstDash val="dash"/>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200" b="1" dirty="0">
                          <a:solidFill>
                            <a:schemeClr val="bg1">
                              <a:lumMod val="50000"/>
                            </a:schemeClr>
                          </a:solidFill>
                          <a:latin typeface="Meiryo UI" panose="020B0604030504040204" pitchFamily="50" charset="-128"/>
                          <a:ea typeface="Meiryo UI" panose="020B0604030504040204" pitchFamily="50" charset="-128"/>
                        </a:rPr>
                        <a:t>改正前</a:t>
                      </a:r>
                    </a:p>
                  </a:txBody>
                  <a:tcPr marL="76564" marR="76564" marT="38957" marB="3895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改正後</a:t>
                      </a:r>
                    </a:p>
                  </a:txBody>
                  <a:tcPr marL="76564" marR="76564" marT="38957" marB="38957" anchor="ctr">
                    <a:lnL w="28575" cap="flat" cmpd="sng" algn="ctr">
                      <a:solidFill>
                        <a:schemeClr val="bg1"/>
                      </a:solidFill>
                      <a:prstDash val="solid"/>
                      <a:round/>
                      <a:headEnd type="none" w="med" len="med"/>
                      <a:tailEnd type="none" w="med" len="med"/>
                    </a:lnL>
                    <a:lnR w="9525" cap="flat" cmpd="sng" algn="ctr">
                      <a:noFill/>
                      <a:prstDash val="dash"/>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50357"/>
                  </a:ext>
                </a:extLst>
              </a:tr>
              <a:tr h="2802759">
                <a:tc>
                  <a:txBody>
                    <a:bodyPr/>
                    <a:lstStyle/>
                    <a:p>
                      <a:pPr marL="36000" indent="0">
                        <a:spcBef>
                          <a:spcPts val="0"/>
                        </a:spcBef>
                      </a:pPr>
                      <a:r>
                        <a:rPr lang="ja-JP" altLang="en-US" sz="1100" dirty="0">
                          <a:solidFill>
                            <a:schemeClr val="tx1"/>
                          </a:solidFill>
                          <a:latin typeface="Meiryo UI" panose="020B0604030504040204" pitchFamily="50" charset="-128"/>
                          <a:ea typeface="Meiryo UI" panose="020B0604030504040204" pitchFamily="50" charset="-128"/>
                        </a:rPr>
                        <a:t>国　</a:t>
                      </a:r>
                      <a:r>
                        <a:rPr lang="en-US" altLang="ja-JP" sz="1100" dirty="0">
                          <a:solidFill>
                            <a:schemeClr val="tx1"/>
                          </a:solidFill>
                          <a:latin typeface="Meiryo UI" panose="020B0604030504040204" pitchFamily="50" charset="-128"/>
                          <a:ea typeface="Meiryo UI" panose="020B0604030504040204" pitchFamily="50" charset="-128"/>
                        </a:rPr>
                        <a:t>25%</a:t>
                      </a:r>
                    </a:p>
                    <a:p>
                      <a:pPr marL="36000" indent="0">
                        <a:spcBef>
                          <a:spcPts val="0"/>
                        </a:spcBef>
                      </a:pPr>
                      <a:endParaRPr lang="en-US" altLang="ja-JP" sz="1100" dirty="0">
                        <a:solidFill>
                          <a:schemeClr val="tx1"/>
                        </a:solidFill>
                        <a:latin typeface="Meiryo UI" panose="020B0604030504040204" pitchFamily="50" charset="-128"/>
                        <a:ea typeface="Meiryo UI" panose="020B0604030504040204" pitchFamily="50" charset="-128"/>
                      </a:endParaRPr>
                    </a:p>
                    <a:p>
                      <a:pPr marL="36000" indent="0">
                        <a:spcBef>
                          <a:spcPts val="0"/>
                        </a:spcBef>
                      </a:pPr>
                      <a:r>
                        <a:rPr lang="ja-JP" altLang="en-US" sz="1100" dirty="0">
                          <a:solidFill>
                            <a:schemeClr val="tx1"/>
                          </a:solidFill>
                          <a:latin typeface="Meiryo UI" panose="020B0604030504040204" pitchFamily="50" charset="-128"/>
                          <a:ea typeface="Meiryo UI" panose="020B0604030504040204" pitchFamily="50" charset="-128"/>
                        </a:rPr>
                        <a:t>都道府県　</a:t>
                      </a:r>
                      <a:endParaRPr lang="en-US" altLang="ja-JP" sz="1100" dirty="0">
                        <a:solidFill>
                          <a:schemeClr val="tx1"/>
                        </a:solidFill>
                        <a:latin typeface="Meiryo UI" panose="020B0604030504040204" pitchFamily="50" charset="-128"/>
                        <a:ea typeface="Meiryo UI" panose="020B0604030504040204" pitchFamily="50" charset="-128"/>
                      </a:endParaRPr>
                    </a:p>
                    <a:p>
                      <a:pPr marL="36000" indent="0">
                        <a:spcBef>
                          <a:spcPts val="0"/>
                        </a:spcBef>
                      </a:pPr>
                      <a:r>
                        <a:rPr lang="ja-JP" altLang="en-US" sz="1100" dirty="0">
                          <a:solidFill>
                            <a:schemeClr val="tx1"/>
                          </a:solidFill>
                          <a:latin typeface="Meiryo UI" panose="020B0604030504040204" pitchFamily="50" charset="-128"/>
                          <a:ea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rPr>
                        <a:t>12.5%</a:t>
                      </a:r>
                    </a:p>
                    <a:p>
                      <a:pPr marL="36000" indent="0">
                        <a:spcBef>
                          <a:spcPts val="0"/>
                        </a:spcBef>
                      </a:pPr>
                      <a:endParaRPr lang="ja-JP" altLang="en-US" sz="1100" dirty="0">
                        <a:solidFill>
                          <a:schemeClr val="tx1"/>
                        </a:solidFill>
                        <a:latin typeface="Meiryo UI" panose="020B0604030504040204" pitchFamily="50" charset="-128"/>
                        <a:ea typeface="Meiryo UI" panose="020B0604030504040204" pitchFamily="50" charset="-128"/>
                      </a:endParaRPr>
                    </a:p>
                    <a:p>
                      <a:pPr marL="36000" indent="0">
                        <a:spcBef>
                          <a:spcPts val="0"/>
                        </a:spcBef>
                      </a:pPr>
                      <a:r>
                        <a:rPr lang="ja-JP" altLang="en-US" sz="1100" dirty="0">
                          <a:solidFill>
                            <a:schemeClr val="tx1"/>
                          </a:solidFill>
                          <a:latin typeface="Meiryo UI" panose="020B0604030504040204" pitchFamily="50" charset="-128"/>
                          <a:ea typeface="Meiryo UI" panose="020B0604030504040204" pitchFamily="50" charset="-128"/>
                        </a:rPr>
                        <a:t>市町村　</a:t>
                      </a:r>
                      <a:endParaRPr lang="en-US" altLang="ja-JP" sz="1100" dirty="0">
                        <a:solidFill>
                          <a:schemeClr val="tx1"/>
                        </a:solidFill>
                        <a:latin typeface="Meiryo UI" panose="020B0604030504040204" pitchFamily="50" charset="-128"/>
                        <a:ea typeface="Meiryo UI" panose="020B0604030504040204" pitchFamily="50" charset="-128"/>
                      </a:endParaRPr>
                    </a:p>
                    <a:p>
                      <a:pPr marL="36000" indent="0">
                        <a:spcBef>
                          <a:spcPts val="0"/>
                        </a:spcBef>
                      </a:pPr>
                      <a:r>
                        <a:rPr lang="ja-JP" altLang="en-US" sz="1100" dirty="0">
                          <a:solidFill>
                            <a:schemeClr val="tx1"/>
                          </a:solidFill>
                          <a:latin typeface="Meiryo UI" panose="020B0604030504040204" pitchFamily="50" charset="-128"/>
                          <a:ea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rPr>
                        <a:t>12.5%</a:t>
                      </a:r>
                    </a:p>
                    <a:p>
                      <a:pPr marL="36000" indent="0">
                        <a:spcBef>
                          <a:spcPts val="0"/>
                        </a:spcBef>
                      </a:pPr>
                      <a:endParaRPr lang="en-US" altLang="ja-JP" sz="1100" dirty="0">
                        <a:solidFill>
                          <a:schemeClr val="tx1"/>
                        </a:solidFill>
                        <a:latin typeface="Meiryo UI" panose="020B0604030504040204" pitchFamily="50" charset="-128"/>
                        <a:ea typeface="Meiryo UI" panose="020B0604030504040204" pitchFamily="50" charset="-128"/>
                      </a:endParaRPr>
                    </a:p>
                    <a:p>
                      <a:pPr marL="36000" indent="0">
                        <a:spcBef>
                          <a:spcPts val="0"/>
                        </a:spcBef>
                      </a:pPr>
                      <a:r>
                        <a:rPr lang="en-US" altLang="ja-JP" sz="1100" dirty="0">
                          <a:solidFill>
                            <a:schemeClr val="tx1"/>
                          </a:solidFill>
                          <a:latin typeface="Meiryo UI" panose="020B0604030504040204" pitchFamily="50" charset="-128"/>
                          <a:ea typeface="Meiryo UI" panose="020B0604030504040204" pitchFamily="50" charset="-128"/>
                        </a:rPr>
                        <a:t>1</a:t>
                      </a:r>
                      <a:r>
                        <a:rPr lang="ja-JP" altLang="en-US" sz="1100" dirty="0">
                          <a:solidFill>
                            <a:schemeClr val="tx1"/>
                          </a:solidFill>
                          <a:latin typeface="Meiryo UI" panose="020B0604030504040204" pitchFamily="50" charset="-128"/>
                          <a:ea typeface="Meiryo UI" panose="020B0604030504040204" pitchFamily="50" charset="-128"/>
                        </a:rPr>
                        <a:t>号保険料　</a:t>
                      </a:r>
                      <a:endParaRPr lang="en-US" altLang="ja-JP" sz="1100" dirty="0">
                        <a:solidFill>
                          <a:schemeClr val="tx1"/>
                        </a:solidFill>
                        <a:latin typeface="Meiryo UI" panose="020B0604030504040204" pitchFamily="50" charset="-128"/>
                        <a:ea typeface="Meiryo UI" panose="020B0604030504040204" pitchFamily="50" charset="-128"/>
                      </a:endParaRPr>
                    </a:p>
                    <a:p>
                      <a:pPr marL="36000" indent="0">
                        <a:spcBef>
                          <a:spcPts val="0"/>
                        </a:spcBef>
                      </a:pPr>
                      <a:r>
                        <a:rPr lang="ja-JP" altLang="en-US" sz="1100" dirty="0">
                          <a:solidFill>
                            <a:schemeClr val="tx1"/>
                          </a:solidFill>
                          <a:latin typeface="Meiryo UI" panose="020B0604030504040204" pitchFamily="50" charset="-128"/>
                          <a:ea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rPr>
                        <a:t>23%</a:t>
                      </a:r>
                    </a:p>
                    <a:p>
                      <a:pPr marL="36000" indent="0">
                        <a:spcBef>
                          <a:spcPts val="0"/>
                        </a:spcBef>
                      </a:pPr>
                      <a:endParaRPr lang="en-US" altLang="ja-JP" sz="1100" dirty="0">
                        <a:solidFill>
                          <a:schemeClr val="tx1"/>
                        </a:solidFill>
                        <a:latin typeface="Meiryo UI" panose="020B0604030504040204" pitchFamily="50" charset="-128"/>
                        <a:ea typeface="Meiryo UI" panose="020B0604030504040204" pitchFamily="50" charset="-128"/>
                      </a:endParaRPr>
                    </a:p>
                    <a:p>
                      <a:pPr marL="36000" indent="0">
                        <a:spcBef>
                          <a:spcPts val="0"/>
                        </a:spcBef>
                      </a:pPr>
                      <a:r>
                        <a:rPr lang="en-US" altLang="ja-JP" sz="1100" u="none" dirty="0">
                          <a:solidFill>
                            <a:schemeClr val="tx1"/>
                          </a:solidFill>
                          <a:latin typeface="Meiryo UI" panose="020B0604030504040204" pitchFamily="50" charset="-128"/>
                          <a:ea typeface="Meiryo UI" panose="020B0604030504040204" pitchFamily="50" charset="-128"/>
                        </a:rPr>
                        <a:t>2</a:t>
                      </a:r>
                      <a:r>
                        <a:rPr lang="ja-JP" altLang="en-US" sz="1100" u="none" dirty="0">
                          <a:solidFill>
                            <a:schemeClr val="tx1"/>
                          </a:solidFill>
                          <a:latin typeface="Meiryo UI" panose="020B0604030504040204" pitchFamily="50" charset="-128"/>
                          <a:ea typeface="Meiryo UI" panose="020B0604030504040204" pitchFamily="50" charset="-128"/>
                        </a:rPr>
                        <a:t>号保険料</a:t>
                      </a:r>
                      <a:r>
                        <a:rPr lang="ja-JP" altLang="en-US" sz="1100" dirty="0">
                          <a:solidFill>
                            <a:schemeClr val="tx1"/>
                          </a:solidFill>
                          <a:latin typeface="Meiryo UI" panose="020B0604030504040204" pitchFamily="50" charset="-128"/>
                          <a:ea typeface="Meiryo UI" panose="020B0604030504040204" pitchFamily="50" charset="-128"/>
                        </a:rPr>
                        <a:t>　</a:t>
                      </a:r>
                      <a:endParaRPr lang="en-US" altLang="ja-JP" sz="1100" dirty="0">
                        <a:solidFill>
                          <a:schemeClr val="tx1"/>
                        </a:solidFill>
                        <a:latin typeface="Meiryo UI" panose="020B0604030504040204" pitchFamily="50" charset="-128"/>
                        <a:ea typeface="Meiryo UI" panose="020B0604030504040204" pitchFamily="50" charset="-128"/>
                      </a:endParaRPr>
                    </a:p>
                    <a:p>
                      <a:pPr marL="36000" indent="0">
                        <a:spcBef>
                          <a:spcPts val="0"/>
                        </a:spcBef>
                      </a:pPr>
                      <a:r>
                        <a:rPr lang="ja-JP" altLang="en-US" sz="1100" dirty="0">
                          <a:solidFill>
                            <a:schemeClr val="tx1"/>
                          </a:solidFill>
                          <a:latin typeface="Meiryo UI" panose="020B0604030504040204" pitchFamily="50" charset="-128"/>
                          <a:ea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rPr>
                        <a:t>27%</a:t>
                      </a:r>
                      <a:endParaRPr kumimoji="1" lang="ja-JP" altLang="en-US" sz="1100" dirty="0">
                        <a:latin typeface="Meiryo UI" panose="020B0604030504040204" pitchFamily="50" charset="-128"/>
                        <a:ea typeface="Meiryo UI" panose="020B0604030504040204" pitchFamily="50" charset="-128"/>
                      </a:endParaRPr>
                    </a:p>
                  </a:txBody>
                  <a:tcPr marL="0" marR="0" marT="38957" marB="38957" anchor="ctr">
                    <a:lnL w="12700" cap="flat" cmpd="sng" algn="ctr">
                      <a:noFill/>
                      <a:prstDash val="dash"/>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marL="76564" marR="76564" marT="38957" marB="3895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marL="76564" marR="76564" marT="38957" marB="38957" anchor="ctr">
                    <a:lnL w="28575" cap="flat" cmpd="sng" algn="ctr">
                      <a:solidFill>
                        <a:schemeClr val="bg1"/>
                      </a:solidFill>
                      <a:prstDash val="solid"/>
                      <a:round/>
                      <a:headEnd type="none" w="med" len="med"/>
                      <a:tailEnd type="none" w="med" len="med"/>
                    </a:lnL>
                    <a:lnR w="9525" cap="flat" cmpd="sng" algn="ctr">
                      <a:noFill/>
                      <a:prstDash val="dash"/>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949303">
                <a:tc>
                  <a:txBody>
                    <a:bodyPr/>
                    <a:lstStyle/>
                    <a:p>
                      <a:pPr marL="36000" indent="0"/>
                      <a:r>
                        <a:rPr lang="ja-JP" altLang="en-US" sz="1100" dirty="0">
                          <a:solidFill>
                            <a:schemeClr val="tx1"/>
                          </a:solidFill>
                          <a:latin typeface="Meiryo UI" panose="020B0604030504040204" pitchFamily="50" charset="-128"/>
                          <a:ea typeface="Meiryo UI" panose="020B0604030504040204" pitchFamily="50" charset="-128"/>
                        </a:rPr>
                        <a:t>国　</a:t>
                      </a:r>
                      <a:r>
                        <a:rPr lang="en-US" altLang="ja-JP" sz="1100" dirty="0">
                          <a:solidFill>
                            <a:schemeClr val="tx1"/>
                          </a:solidFill>
                          <a:latin typeface="Meiryo UI" panose="020B0604030504040204" pitchFamily="50" charset="-128"/>
                          <a:ea typeface="Meiryo UI" panose="020B0604030504040204" pitchFamily="50" charset="-128"/>
                        </a:rPr>
                        <a:t>38.5%</a:t>
                      </a:r>
                    </a:p>
                    <a:p>
                      <a:pPr marL="36000" indent="0"/>
                      <a:endParaRPr lang="en-US" altLang="ja-JP" sz="1100" dirty="0">
                        <a:solidFill>
                          <a:schemeClr val="tx1"/>
                        </a:solidFill>
                        <a:latin typeface="Meiryo UI" panose="020B0604030504040204" pitchFamily="50" charset="-128"/>
                        <a:ea typeface="Meiryo UI" panose="020B0604030504040204" pitchFamily="50" charset="-128"/>
                      </a:endParaRPr>
                    </a:p>
                    <a:p>
                      <a:pPr marL="36000" indent="0"/>
                      <a:r>
                        <a:rPr lang="ja-JP" altLang="en-US" sz="1100" dirty="0">
                          <a:solidFill>
                            <a:schemeClr val="tx1"/>
                          </a:solidFill>
                          <a:latin typeface="Meiryo UI" panose="020B0604030504040204" pitchFamily="50" charset="-128"/>
                          <a:ea typeface="Meiryo UI" panose="020B0604030504040204" pitchFamily="50" charset="-128"/>
                        </a:rPr>
                        <a:t>都道府県　</a:t>
                      </a:r>
                      <a:endParaRPr lang="en-US" altLang="ja-JP" sz="1100" dirty="0">
                        <a:solidFill>
                          <a:schemeClr val="tx1"/>
                        </a:solidFill>
                        <a:latin typeface="Meiryo UI" panose="020B0604030504040204" pitchFamily="50" charset="-128"/>
                        <a:ea typeface="Meiryo UI" panose="020B0604030504040204" pitchFamily="50" charset="-128"/>
                      </a:endParaRPr>
                    </a:p>
                    <a:p>
                      <a:pPr marL="36000" indent="0"/>
                      <a:r>
                        <a:rPr lang="ja-JP" altLang="en-US" sz="1100" dirty="0">
                          <a:solidFill>
                            <a:schemeClr val="tx1"/>
                          </a:solidFill>
                          <a:latin typeface="Meiryo UI" panose="020B0604030504040204" pitchFamily="50" charset="-128"/>
                          <a:ea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rPr>
                        <a:t>19.25%</a:t>
                      </a:r>
                    </a:p>
                    <a:p>
                      <a:pPr marL="36000" indent="0"/>
                      <a:endParaRPr lang="ja-JP" altLang="en-US" sz="1100" dirty="0">
                        <a:solidFill>
                          <a:schemeClr val="tx1"/>
                        </a:solidFill>
                        <a:latin typeface="Meiryo UI" panose="020B0604030504040204" pitchFamily="50" charset="-128"/>
                        <a:ea typeface="Meiryo UI" panose="020B0604030504040204" pitchFamily="50" charset="-128"/>
                      </a:endParaRPr>
                    </a:p>
                    <a:p>
                      <a:pPr marL="36000" indent="0"/>
                      <a:r>
                        <a:rPr lang="ja-JP" altLang="en-US" sz="1100" dirty="0">
                          <a:solidFill>
                            <a:schemeClr val="tx1"/>
                          </a:solidFill>
                          <a:latin typeface="Meiryo UI" panose="020B0604030504040204" pitchFamily="50" charset="-128"/>
                          <a:ea typeface="Meiryo UI" panose="020B0604030504040204" pitchFamily="50" charset="-128"/>
                        </a:rPr>
                        <a:t>市町村　　</a:t>
                      </a:r>
                      <a:endParaRPr lang="en-US" altLang="ja-JP" sz="1100" dirty="0">
                        <a:solidFill>
                          <a:schemeClr val="tx1"/>
                        </a:solidFill>
                        <a:latin typeface="Meiryo UI" panose="020B0604030504040204" pitchFamily="50" charset="-128"/>
                        <a:ea typeface="Meiryo UI" panose="020B0604030504040204" pitchFamily="50" charset="-128"/>
                      </a:endParaRPr>
                    </a:p>
                    <a:p>
                      <a:pPr marL="36000" indent="0"/>
                      <a:r>
                        <a:rPr lang="ja-JP" altLang="en-US" sz="1100" dirty="0">
                          <a:solidFill>
                            <a:schemeClr val="tx1"/>
                          </a:solidFill>
                          <a:latin typeface="Meiryo UI" panose="020B0604030504040204" pitchFamily="50" charset="-128"/>
                          <a:ea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rPr>
                        <a:t>19.25%</a:t>
                      </a:r>
                    </a:p>
                    <a:p>
                      <a:pPr marL="36000" indent="0"/>
                      <a:endParaRPr lang="en-US" altLang="ja-JP" sz="1100" dirty="0">
                        <a:solidFill>
                          <a:schemeClr val="tx1"/>
                        </a:solidFill>
                        <a:latin typeface="Meiryo UI" panose="020B0604030504040204" pitchFamily="50" charset="-128"/>
                        <a:ea typeface="Meiryo UI" panose="020B0604030504040204" pitchFamily="50" charset="-128"/>
                      </a:endParaRPr>
                    </a:p>
                    <a:p>
                      <a:pPr marL="36000" indent="0"/>
                      <a:r>
                        <a:rPr lang="en-US" altLang="ja-JP" sz="1100" dirty="0">
                          <a:solidFill>
                            <a:schemeClr val="tx1"/>
                          </a:solidFill>
                          <a:latin typeface="Meiryo UI" panose="020B0604030504040204" pitchFamily="50" charset="-128"/>
                          <a:ea typeface="Meiryo UI" panose="020B0604030504040204" pitchFamily="50" charset="-128"/>
                        </a:rPr>
                        <a:t>1</a:t>
                      </a:r>
                      <a:r>
                        <a:rPr lang="ja-JP" altLang="en-US" sz="1100" dirty="0">
                          <a:solidFill>
                            <a:schemeClr val="tx1"/>
                          </a:solidFill>
                          <a:latin typeface="Meiryo UI" panose="020B0604030504040204" pitchFamily="50" charset="-128"/>
                          <a:ea typeface="Meiryo UI" panose="020B0604030504040204" pitchFamily="50" charset="-128"/>
                        </a:rPr>
                        <a:t>号保険料　  </a:t>
                      </a:r>
                      <a:endParaRPr lang="en-US" altLang="ja-JP" sz="1100" dirty="0">
                        <a:solidFill>
                          <a:schemeClr val="tx1"/>
                        </a:solidFill>
                        <a:latin typeface="Meiryo UI" panose="020B0604030504040204" pitchFamily="50" charset="-128"/>
                        <a:ea typeface="Meiryo UI" panose="020B0604030504040204" pitchFamily="50" charset="-128"/>
                      </a:endParaRPr>
                    </a:p>
                    <a:p>
                      <a:pPr marL="36000" indent="0"/>
                      <a:r>
                        <a:rPr lang="ja-JP" altLang="en-US" sz="1100" dirty="0">
                          <a:solidFill>
                            <a:schemeClr val="tx1"/>
                          </a:solidFill>
                          <a:latin typeface="Meiryo UI" panose="020B0604030504040204" pitchFamily="50" charset="-128"/>
                          <a:ea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rPr>
                        <a:t>23%</a:t>
                      </a:r>
                      <a:endParaRPr lang="ja-JP" altLang="en-US" sz="1100" dirty="0">
                        <a:solidFill>
                          <a:schemeClr val="tx1"/>
                        </a:solidFill>
                        <a:latin typeface="Meiryo UI" panose="020B0604030504040204" pitchFamily="50" charset="-128"/>
                        <a:ea typeface="Meiryo UI" panose="020B0604030504040204" pitchFamily="50" charset="-128"/>
                      </a:endParaRPr>
                    </a:p>
                    <a:p>
                      <a:endParaRPr kumimoji="1" lang="ja-JP" altLang="en-US" sz="1100" dirty="0">
                        <a:latin typeface="Meiryo UI" panose="020B0604030504040204" pitchFamily="50" charset="-128"/>
                        <a:ea typeface="Meiryo UI" panose="020B0604030504040204" pitchFamily="50" charset="-128"/>
                      </a:endParaRPr>
                    </a:p>
                  </a:txBody>
                  <a:tcPr marL="0" marR="0" marT="38957" marB="38957" anchor="ctr">
                    <a:lnL w="12700" cap="flat" cmpd="sng" algn="ctr">
                      <a:noFill/>
                      <a:prstDash val="dash"/>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marL="76564" marR="76564" marT="38957" marB="3895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marL="76564" marR="76564" marT="38957" marB="38957" anchor="ctr">
                    <a:lnL w="28575" cap="flat" cmpd="sng" algn="ctr">
                      <a:solidFill>
                        <a:schemeClr val="bg1"/>
                      </a:solidFill>
                      <a:prstDash val="solid"/>
                      <a:round/>
                      <a:headEnd type="none" w="med" len="med"/>
                      <a:tailEnd type="none" w="med" len="med"/>
                    </a:lnL>
                    <a:lnR w="12700" cap="flat" cmpd="sng" algn="ctr">
                      <a:noFill/>
                      <a:prstDash val="dash"/>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3" name="正方形/長方形 2"/>
          <p:cNvSpPr/>
          <p:nvPr/>
        </p:nvSpPr>
        <p:spPr>
          <a:xfrm>
            <a:off x="1362250" y="1048722"/>
            <a:ext cx="3456384" cy="347391"/>
          </a:xfrm>
          <a:prstGeom prst="rect">
            <a:avLst/>
          </a:prstGeom>
          <a:solidFill>
            <a:schemeClr val="bg1"/>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Meiryo UI" panose="020B0604030504040204" pitchFamily="50" charset="-128"/>
                <a:ea typeface="Meiryo UI" panose="020B0604030504040204" pitchFamily="50" charset="-128"/>
              </a:rPr>
              <a:t>　介護給付</a:t>
            </a:r>
            <a:r>
              <a:rPr kumimoji="1" lang="ja-JP" altLang="en-US" sz="1100" dirty="0">
                <a:solidFill>
                  <a:schemeClr val="tx1"/>
                </a:solidFill>
                <a:latin typeface="Meiryo UI" panose="020B0604030504040204" pitchFamily="50" charset="-128"/>
                <a:ea typeface="Meiryo UI" panose="020B0604030504040204" pitchFamily="50" charset="-128"/>
              </a:rPr>
              <a:t>（要介護１～</a:t>
            </a:r>
            <a:r>
              <a:rPr kumimoji="1" lang="en-US" altLang="ja-JP" sz="1100" dirty="0">
                <a:solidFill>
                  <a:schemeClr val="tx1"/>
                </a:solidFill>
                <a:latin typeface="Meiryo UI" panose="020B0604030504040204" pitchFamily="50" charset="-128"/>
                <a:ea typeface="Meiryo UI" panose="020B0604030504040204" pitchFamily="50" charset="-128"/>
              </a:rPr>
              <a:t>5</a:t>
            </a:r>
            <a:r>
              <a:rPr kumimoji="1" lang="ja-JP" altLang="en-US" sz="1100" dirty="0">
                <a:solidFill>
                  <a:schemeClr val="tx1"/>
                </a:solidFill>
                <a:latin typeface="Meiryo UI" panose="020B0604030504040204" pitchFamily="50" charset="-128"/>
                <a:ea typeface="Meiryo UI" panose="020B0604030504040204" pitchFamily="50" charset="-128"/>
              </a:rPr>
              <a:t>）</a:t>
            </a:r>
          </a:p>
        </p:txBody>
      </p:sp>
      <p:sp>
        <p:nvSpPr>
          <p:cNvPr id="41" name="正方形/長方形 40"/>
          <p:cNvSpPr/>
          <p:nvPr/>
        </p:nvSpPr>
        <p:spPr>
          <a:xfrm>
            <a:off x="1362250" y="1435228"/>
            <a:ext cx="3456384" cy="792000"/>
          </a:xfrm>
          <a:prstGeom prst="rect">
            <a:avLst/>
          </a:prstGeom>
          <a:solidFill>
            <a:schemeClr val="bg1"/>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Meiryo UI" panose="020B0604030504040204" pitchFamily="50" charset="-128"/>
                <a:ea typeface="Meiryo UI" panose="020B0604030504040204" pitchFamily="50" charset="-128"/>
              </a:rPr>
              <a:t>　予防給付</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　（要支援１～</a:t>
            </a:r>
            <a:r>
              <a:rPr kumimoji="1" lang="en-US" altLang="ja-JP" sz="1100" dirty="0">
                <a:solidFill>
                  <a:schemeClr val="tx1"/>
                </a:solidFill>
                <a:latin typeface="Meiryo UI" panose="020B0604030504040204" pitchFamily="50" charset="-128"/>
                <a:ea typeface="Meiryo UI" panose="020B0604030504040204" pitchFamily="50" charset="-128"/>
              </a:rPr>
              <a:t>2</a:t>
            </a:r>
            <a:r>
              <a:rPr kumimoji="1" lang="ja-JP" altLang="en-US" sz="1100" dirty="0">
                <a:solidFill>
                  <a:schemeClr val="tx1"/>
                </a:solidFill>
                <a:latin typeface="Meiryo UI" panose="020B0604030504040204" pitchFamily="50" charset="-128"/>
                <a:ea typeface="Meiryo UI" panose="020B0604030504040204" pitchFamily="50" charset="-128"/>
              </a:rPr>
              <a:t>）</a:t>
            </a:r>
          </a:p>
        </p:txBody>
      </p:sp>
      <p:sp>
        <p:nvSpPr>
          <p:cNvPr id="6" name="正方形/長方形 5"/>
          <p:cNvSpPr/>
          <p:nvPr/>
        </p:nvSpPr>
        <p:spPr>
          <a:xfrm>
            <a:off x="2902128" y="1498001"/>
            <a:ext cx="1841765" cy="220001"/>
          </a:xfrm>
          <a:prstGeom prst="rect">
            <a:avLst/>
          </a:prstGeom>
          <a:solidFill>
            <a:schemeClr val="bg1"/>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訪問看護・福祉用具等</a:t>
            </a:r>
          </a:p>
        </p:txBody>
      </p:sp>
      <p:sp>
        <p:nvSpPr>
          <p:cNvPr id="42" name="正方形/長方形 41"/>
          <p:cNvSpPr/>
          <p:nvPr/>
        </p:nvSpPr>
        <p:spPr>
          <a:xfrm>
            <a:off x="2902128" y="1938218"/>
            <a:ext cx="1841765" cy="220001"/>
          </a:xfrm>
          <a:prstGeom prst="rect">
            <a:avLst/>
          </a:prstGeom>
          <a:solidFill>
            <a:schemeClr val="bg1"/>
          </a:solidFill>
          <a:ln w="190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訪問介護・通所介護</a:t>
            </a:r>
          </a:p>
        </p:txBody>
      </p:sp>
      <p:sp>
        <p:nvSpPr>
          <p:cNvPr id="43" name="正方形/長方形 42"/>
          <p:cNvSpPr/>
          <p:nvPr/>
        </p:nvSpPr>
        <p:spPr>
          <a:xfrm>
            <a:off x="5761505" y="1048722"/>
            <a:ext cx="3456384" cy="347391"/>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Meiryo UI" panose="020B0604030504040204" pitchFamily="50" charset="-128"/>
                <a:ea typeface="Meiryo UI" panose="020B0604030504040204" pitchFamily="50" charset="-128"/>
              </a:rPr>
              <a:t>　介護給付</a:t>
            </a:r>
            <a:r>
              <a:rPr kumimoji="1" lang="ja-JP" altLang="en-US" sz="1100" dirty="0">
                <a:solidFill>
                  <a:schemeClr val="tx1"/>
                </a:solidFill>
                <a:latin typeface="Meiryo UI" panose="020B0604030504040204" pitchFamily="50" charset="-128"/>
                <a:ea typeface="Meiryo UI" panose="020B0604030504040204" pitchFamily="50" charset="-128"/>
              </a:rPr>
              <a:t>（要介護１～</a:t>
            </a:r>
            <a:r>
              <a:rPr kumimoji="1" lang="en-US" altLang="ja-JP" sz="1100" dirty="0">
                <a:solidFill>
                  <a:schemeClr val="tx1"/>
                </a:solidFill>
                <a:latin typeface="Meiryo UI" panose="020B0604030504040204" pitchFamily="50" charset="-128"/>
                <a:ea typeface="Meiryo UI" panose="020B0604030504040204" pitchFamily="50" charset="-128"/>
              </a:rPr>
              <a:t>5</a:t>
            </a:r>
            <a:r>
              <a:rPr kumimoji="1" lang="ja-JP" altLang="en-US" sz="1100" dirty="0">
                <a:solidFill>
                  <a:schemeClr val="tx1"/>
                </a:solidFill>
                <a:latin typeface="Meiryo UI" panose="020B0604030504040204" pitchFamily="50" charset="-128"/>
                <a:ea typeface="Meiryo UI" panose="020B0604030504040204" pitchFamily="50" charset="-128"/>
              </a:rPr>
              <a:t>）</a:t>
            </a:r>
          </a:p>
        </p:txBody>
      </p:sp>
      <p:sp>
        <p:nvSpPr>
          <p:cNvPr id="47" name="正方形/長方形 46"/>
          <p:cNvSpPr/>
          <p:nvPr/>
        </p:nvSpPr>
        <p:spPr>
          <a:xfrm>
            <a:off x="5761505" y="1438943"/>
            <a:ext cx="3456384" cy="347391"/>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Meiryo UI" panose="020B0604030504040204" pitchFamily="50" charset="-128"/>
                <a:ea typeface="Meiryo UI" panose="020B0604030504040204" pitchFamily="50" charset="-128"/>
              </a:rPr>
              <a:t>　予防給付</a:t>
            </a:r>
            <a:r>
              <a:rPr kumimoji="1" lang="ja-JP" altLang="en-US" sz="1100" dirty="0">
                <a:solidFill>
                  <a:schemeClr val="tx1"/>
                </a:solidFill>
                <a:latin typeface="Meiryo UI" panose="020B0604030504040204" pitchFamily="50" charset="-128"/>
                <a:ea typeface="Meiryo UI" panose="020B0604030504040204" pitchFamily="50" charset="-128"/>
              </a:rPr>
              <a:t>（要支援１～</a:t>
            </a:r>
            <a:r>
              <a:rPr kumimoji="1" lang="en-US" altLang="ja-JP" sz="1100" dirty="0">
                <a:solidFill>
                  <a:schemeClr val="tx1"/>
                </a:solidFill>
                <a:latin typeface="Meiryo UI" panose="020B0604030504040204" pitchFamily="50" charset="-128"/>
                <a:ea typeface="Meiryo UI" panose="020B0604030504040204" pitchFamily="50" charset="-128"/>
              </a:rPr>
              <a:t>2</a:t>
            </a:r>
            <a:r>
              <a:rPr kumimoji="1" lang="ja-JP" altLang="en-US" sz="1100" dirty="0">
                <a:solidFill>
                  <a:schemeClr val="tx1"/>
                </a:solidFill>
                <a:latin typeface="Meiryo UI" panose="020B0604030504040204" pitchFamily="50" charset="-128"/>
                <a:ea typeface="Meiryo UI" panose="020B0604030504040204" pitchFamily="50" charset="-128"/>
              </a:rPr>
              <a:t>）</a:t>
            </a:r>
          </a:p>
        </p:txBody>
      </p:sp>
      <p:sp>
        <p:nvSpPr>
          <p:cNvPr id="49" name="正方形/長方形 48"/>
          <p:cNvSpPr/>
          <p:nvPr/>
        </p:nvSpPr>
        <p:spPr>
          <a:xfrm>
            <a:off x="5761505" y="1877026"/>
            <a:ext cx="3456384" cy="182668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b="1" dirty="0">
                <a:solidFill>
                  <a:schemeClr val="tx1"/>
                </a:solidFill>
                <a:latin typeface="Meiryo UI" panose="020B0604030504040204" pitchFamily="50" charset="-128"/>
                <a:ea typeface="Meiryo UI" panose="020B0604030504040204" pitchFamily="50" charset="-128"/>
              </a:rPr>
              <a:t>介護予防・日常生活支援総合事業</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indent="831850"/>
            <a:r>
              <a:rPr kumimoji="1" lang="ja-JP" altLang="en-US" sz="1100" dirty="0">
                <a:solidFill>
                  <a:schemeClr val="tx1"/>
                </a:solidFill>
                <a:latin typeface="Meiryo UI" panose="020B0604030504040204" pitchFamily="50" charset="-128"/>
                <a:ea typeface="Meiryo UI" panose="020B0604030504040204" pitchFamily="50" charset="-128"/>
              </a:rPr>
              <a:t>（要支援１～２、それ以外の者）</a:t>
            </a:r>
            <a:endParaRPr kumimoji="1" lang="en-US" altLang="ja-JP" sz="1100" dirty="0">
              <a:solidFill>
                <a:schemeClr val="tx1"/>
              </a:solidFill>
              <a:latin typeface="Meiryo UI" panose="020B0604030504040204" pitchFamily="50" charset="-128"/>
              <a:ea typeface="Meiryo UI" panose="020B0604030504040204" pitchFamily="50" charset="-128"/>
            </a:endParaRPr>
          </a:p>
          <a:p>
            <a:pPr indent="96838">
              <a:spcBef>
                <a:spcPts val="600"/>
              </a:spcBef>
            </a:pPr>
            <a:r>
              <a:rPr kumimoji="1" lang="ja-JP" altLang="en-US" sz="1200" b="1" dirty="0">
                <a:solidFill>
                  <a:schemeClr val="tx1"/>
                </a:solidFill>
                <a:latin typeface="Meiryo UI" panose="020B0604030504040204" pitchFamily="50" charset="-128"/>
                <a:ea typeface="Meiryo UI" panose="020B0604030504040204" pitchFamily="50" charset="-128"/>
              </a:rPr>
              <a:t>○ 介護予防・生活支援サービス事業</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indent="304800"/>
            <a:r>
              <a:rPr kumimoji="1" lang="ja-JP" altLang="en-US" sz="1050" dirty="0">
                <a:solidFill>
                  <a:schemeClr val="tx1"/>
                </a:solidFill>
                <a:latin typeface="Meiryo UI" panose="020B0604030504040204" pitchFamily="50" charset="-128"/>
                <a:ea typeface="Meiryo UI" panose="020B0604030504040204" pitchFamily="50" charset="-128"/>
              </a:rPr>
              <a:t>・ 訪問型サービス</a:t>
            </a:r>
            <a:endParaRPr kumimoji="1" lang="en-US" altLang="ja-JP" sz="1050" dirty="0">
              <a:solidFill>
                <a:schemeClr val="tx1"/>
              </a:solidFill>
              <a:latin typeface="Meiryo UI" panose="020B0604030504040204" pitchFamily="50" charset="-128"/>
              <a:ea typeface="Meiryo UI" panose="020B0604030504040204" pitchFamily="50" charset="-128"/>
            </a:endParaRPr>
          </a:p>
          <a:p>
            <a:pPr indent="304800"/>
            <a:r>
              <a:rPr kumimoji="1" lang="ja-JP" altLang="en-US" sz="1050" dirty="0">
                <a:solidFill>
                  <a:schemeClr val="tx1"/>
                </a:solidFill>
                <a:latin typeface="Meiryo UI" panose="020B0604030504040204" pitchFamily="50" charset="-128"/>
                <a:ea typeface="Meiryo UI" panose="020B0604030504040204" pitchFamily="50" charset="-128"/>
              </a:rPr>
              <a:t>・ 通所型サービス</a:t>
            </a:r>
            <a:endParaRPr kumimoji="1" lang="en-US" altLang="ja-JP" sz="1050" dirty="0">
              <a:solidFill>
                <a:schemeClr val="tx1"/>
              </a:solidFill>
              <a:latin typeface="Meiryo UI" panose="020B0604030504040204" pitchFamily="50" charset="-128"/>
              <a:ea typeface="Meiryo UI" panose="020B0604030504040204" pitchFamily="50" charset="-128"/>
            </a:endParaRPr>
          </a:p>
          <a:p>
            <a:pPr indent="304800"/>
            <a:r>
              <a:rPr kumimoji="1" lang="ja-JP" altLang="en-US" sz="1050" dirty="0">
                <a:solidFill>
                  <a:schemeClr val="tx1"/>
                </a:solidFill>
                <a:latin typeface="Meiryo UI" panose="020B0604030504040204" pitchFamily="50" charset="-128"/>
                <a:ea typeface="Meiryo UI" panose="020B0604030504040204" pitchFamily="50" charset="-128"/>
              </a:rPr>
              <a:t>・ 生活支援サービス（配食等）</a:t>
            </a:r>
            <a:endParaRPr kumimoji="1" lang="en-US" altLang="ja-JP" sz="1050" dirty="0">
              <a:solidFill>
                <a:schemeClr val="tx1"/>
              </a:solidFill>
              <a:latin typeface="Meiryo UI" panose="020B0604030504040204" pitchFamily="50" charset="-128"/>
              <a:ea typeface="Meiryo UI" panose="020B0604030504040204" pitchFamily="50" charset="-128"/>
            </a:endParaRPr>
          </a:p>
          <a:p>
            <a:pPr indent="304800"/>
            <a:r>
              <a:rPr kumimoji="1" lang="ja-JP" altLang="en-US" sz="1050" dirty="0">
                <a:solidFill>
                  <a:schemeClr val="tx1"/>
                </a:solidFill>
                <a:latin typeface="Meiryo UI" panose="020B0604030504040204" pitchFamily="50" charset="-128"/>
                <a:ea typeface="Meiryo UI" panose="020B0604030504040204" pitchFamily="50" charset="-128"/>
              </a:rPr>
              <a:t>・ 介護予防支援事業（ケアマネジメント）</a:t>
            </a:r>
            <a:endParaRPr kumimoji="1" lang="en-US" altLang="ja-JP" sz="1050" dirty="0">
              <a:solidFill>
                <a:schemeClr val="tx1"/>
              </a:solidFill>
              <a:latin typeface="Meiryo UI" panose="020B0604030504040204" pitchFamily="50" charset="-128"/>
              <a:ea typeface="Meiryo UI" panose="020B0604030504040204" pitchFamily="50" charset="-128"/>
            </a:endParaRPr>
          </a:p>
          <a:p>
            <a:pPr indent="96838">
              <a:spcBef>
                <a:spcPts val="600"/>
              </a:spcBef>
            </a:pPr>
            <a:r>
              <a:rPr kumimoji="1" lang="ja-JP" altLang="en-US" sz="1200" b="1" dirty="0">
                <a:solidFill>
                  <a:schemeClr val="tx1"/>
                </a:solidFill>
                <a:latin typeface="Meiryo UI" panose="020B0604030504040204" pitchFamily="50" charset="-128"/>
                <a:ea typeface="Meiryo UI" panose="020B0604030504040204" pitchFamily="50" charset="-128"/>
              </a:rPr>
              <a:t>○ 一般介護予防事業</a:t>
            </a:r>
          </a:p>
        </p:txBody>
      </p:sp>
      <p:sp>
        <p:nvSpPr>
          <p:cNvPr id="50" name="正方形/長方形 49"/>
          <p:cNvSpPr/>
          <p:nvPr/>
        </p:nvSpPr>
        <p:spPr>
          <a:xfrm>
            <a:off x="1362250" y="2335706"/>
            <a:ext cx="3456384" cy="136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b="1" dirty="0">
                <a:solidFill>
                  <a:schemeClr val="tx1"/>
                </a:solidFill>
                <a:latin typeface="Meiryo UI" panose="020B0604030504040204" pitchFamily="50" charset="-128"/>
                <a:ea typeface="Meiryo UI" panose="020B0604030504040204" pitchFamily="50" charset="-128"/>
              </a:rPr>
              <a:t>介護予防事業</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indent="111125"/>
            <a:r>
              <a:rPr kumimoji="1" lang="ja-JP" altLang="en-US" sz="1100" dirty="0">
                <a:solidFill>
                  <a:schemeClr val="tx1"/>
                </a:solidFill>
                <a:latin typeface="Meiryo UI" panose="020B0604030504040204" pitchFamily="50" charset="-128"/>
                <a:ea typeface="Meiryo UI" panose="020B0604030504040204" pitchFamily="50" charset="-128"/>
              </a:rPr>
              <a:t>又は介護予防・日常生活支援総合事業</a:t>
            </a:r>
            <a:endParaRPr kumimoji="1" lang="en-US" altLang="ja-JP" sz="1100" dirty="0">
              <a:solidFill>
                <a:schemeClr val="tx1"/>
              </a:solidFill>
              <a:latin typeface="Meiryo UI" panose="020B0604030504040204" pitchFamily="50" charset="-128"/>
              <a:ea typeface="Meiryo UI" panose="020B0604030504040204" pitchFamily="50" charset="-128"/>
            </a:endParaRPr>
          </a:p>
          <a:p>
            <a:pPr indent="96838">
              <a:spcBef>
                <a:spcPts val="600"/>
              </a:spcBef>
            </a:pPr>
            <a:r>
              <a:rPr kumimoji="1" lang="ja-JP" altLang="en-US" sz="1200" dirty="0">
                <a:solidFill>
                  <a:schemeClr val="tx1"/>
                </a:solidFill>
                <a:latin typeface="Meiryo UI" panose="020B0604030504040204" pitchFamily="50" charset="-128"/>
                <a:ea typeface="Meiryo UI" panose="020B0604030504040204" pitchFamily="50" charset="-128"/>
              </a:rPr>
              <a:t>○ 二次予防事業</a:t>
            </a:r>
            <a:endParaRPr kumimoji="1" lang="en-US" altLang="ja-JP" sz="1200" dirty="0">
              <a:solidFill>
                <a:schemeClr val="tx1"/>
              </a:solidFill>
              <a:latin typeface="Meiryo UI" panose="020B0604030504040204" pitchFamily="50" charset="-128"/>
              <a:ea typeface="Meiryo UI" panose="020B0604030504040204" pitchFamily="50" charset="-128"/>
            </a:endParaRPr>
          </a:p>
          <a:p>
            <a:pPr indent="96838">
              <a:spcBef>
                <a:spcPts val="600"/>
              </a:spcBef>
            </a:pPr>
            <a:r>
              <a:rPr kumimoji="1" lang="ja-JP" altLang="en-US" sz="1200" dirty="0">
                <a:solidFill>
                  <a:schemeClr val="tx1"/>
                </a:solidFill>
                <a:latin typeface="Meiryo UI" panose="020B0604030504040204" pitchFamily="50" charset="-128"/>
                <a:ea typeface="Meiryo UI" panose="020B0604030504040204" pitchFamily="50" charset="-128"/>
              </a:rPr>
              <a:t>○ 一次予防事業</a:t>
            </a:r>
            <a:endParaRPr kumimoji="1" lang="en-US" altLang="ja-JP" sz="1200" dirty="0">
              <a:solidFill>
                <a:schemeClr val="tx1"/>
              </a:solidFill>
              <a:latin typeface="Meiryo UI" panose="020B0604030504040204" pitchFamily="50" charset="-128"/>
              <a:ea typeface="Meiryo UI" panose="020B0604030504040204" pitchFamily="50" charset="-128"/>
            </a:endParaRPr>
          </a:p>
          <a:p>
            <a:pPr indent="314325">
              <a:spcBef>
                <a:spcPts val="600"/>
              </a:spcBef>
            </a:pP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介護予防・日常生活支援総合事業の場合は、上記のほか、</a:t>
            </a:r>
            <a:endParaRPr kumimoji="1" lang="en-US" altLang="ja-JP" sz="800" dirty="0">
              <a:solidFill>
                <a:schemeClr val="tx1"/>
              </a:solidFill>
              <a:latin typeface="Meiryo UI" panose="020B0604030504040204" pitchFamily="50" charset="-128"/>
              <a:ea typeface="Meiryo UI" panose="020B0604030504040204" pitchFamily="50" charset="-128"/>
            </a:endParaRPr>
          </a:p>
          <a:p>
            <a:pPr indent="419100"/>
            <a:r>
              <a:rPr kumimoji="1" lang="ja-JP" altLang="en-US" sz="800" dirty="0">
                <a:solidFill>
                  <a:schemeClr val="tx1"/>
                </a:solidFill>
                <a:latin typeface="Meiryo UI" panose="020B0604030504040204" pitchFamily="50" charset="-128"/>
                <a:ea typeface="Meiryo UI" panose="020B0604030504040204" pitchFamily="50" charset="-128"/>
              </a:rPr>
              <a:t>生活支援サービスを含む要支援者向け事業・介護予防支援事業</a:t>
            </a:r>
          </a:p>
        </p:txBody>
      </p:sp>
      <p:sp>
        <p:nvSpPr>
          <p:cNvPr id="53" name="大かっこ 52"/>
          <p:cNvSpPr/>
          <p:nvPr/>
        </p:nvSpPr>
        <p:spPr>
          <a:xfrm>
            <a:off x="1683925" y="3352978"/>
            <a:ext cx="2987960" cy="258695"/>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44083">
              <a:defRPr/>
            </a:pPr>
            <a:endParaRPr lang="ja-JP" altLang="en-US" sz="1534" dirty="0">
              <a:solidFill>
                <a:prstClr val="black"/>
              </a:solidFill>
              <a:latin typeface="Calibri"/>
              <a:ea typeface="ＭＳ Ｐゴシック" panose="020B0600070205080204" pitchFamily="50" charset="-128"/>
            </a:endParaRPr>
          </a:p>
        </p:txBody>
      </p:sp>
      <p:sp>
        <p:nvSpPr>
          <p:cNvPr id="11" name="ホームベース 10"/>
          <p:cNvSpPr/>
          <p:nvPr/>
        </p:nvSpPr>
        <p:spPr>
          <a:xfrm>
            <a:off x="4729877" y="1515195"/>
            <a:ext cx="1116000" cy="18159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latin typeface="Meiryo UI" panose="020B0604030504040204" pitchFamily="50" charset="-128"/>
                <a:ea typeface="Meiryo UI" panose="020B0604030504040204" pitchFamily="50" charset="-128"/>
              </a:rPr>
              <a:t>同様</a:t>
            </a:r>
          </a:p>
        </p:txBody>
      </p:sp>
      <p:sp>
        <p:nvSpPr>
          <p:cNvPr id="57" name="ホームベース 56"/>
          <p:cNvSpPr/>
          <p:nvPr/>
        </p:nvSpPr>
        <p:spPr>
          <a:xfrm>
            <a:off x="4729877" y="1971066"/>
            <a:ext cx="1116000" cy="18159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latin typeface="Meiryo UI" panose="020B0604030504040204" pitchFamily="50" charset="-128"/>
                <a:ea typeface="Meiryo UI" panose="020B0604030504040204" pitchFamily="50" charset="-128"/>
              </a:rPr>
              <a:t>移行</a:t>
            </a:r>
          </a:p>
        </p:txBody>
      </p:sp>
      <p:sp>
        <p:nvSpPr>
          <p:cNvPr id="58" name="ホームベース 57"/>
          <p:cNvSpPr/>
          <p:nvPr/>
        </p:nvSpPr>
        <p:spPr>
          <a:xfrm>
            <a:off x="4743893" y="2907804"/>
            <a:ext cx="1116000" cy="18159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latin typeface="Meiryo UI" panose="020B0604030504040204" pitchFamily="50" charset="-128"/>
                <a:ea typeface="Meiryo UI" panose="020B0604030504040204" pitchFamily="50" charset="-128"/>
              </a:rPr>
              <a:t>多様化</a:t>
            </a:r>
          </a:p>
        </p:txBody>
      </p:sp>
      <p:sp>
        <p:nvSpPr>
          <p:cNvPr id="59" name="正方形/長方形 58"/>
          <p:cNvSpPr/>
          <p:nvPr/>
        </p:nvSpPr>
        <p:spPr>
          <a:xfrm>
            <a:off x="1362250" y="3857034"/>
            <a:ext cx="3456384" cy="863944"/>
          </a:xfrm>
          <a:prstGeom prst="rect">
            <a:avLst/>
          </a:prstGeom>
          <a:solidFill>
            <a:srgbClr val="FE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b="1" dirty="0">
                <a:solidFill>
                  <a:schemeClr val="tx1"/>
                </a:solidFill>
                <a:latin typeface="Meiryo UI" panose="020B0604030504040204" pitchFamily="50" charset="-128"/>
                <a:ea typeface="Meiryo UI" panose="020B0604030504040204" pitchFamily="50" charset="-128"/>
              </a:rPr>
              <a:t>包括的支援事業</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indent="96838">
              <a:spcBef>
                <a:spcPts val="600"/>
              </a:spcBef>
            </a:pPr>
            <a:r>
              <a:rPr kumimoji="1" lang="ja-JP" altLang="en-US" sz="1200" dirty="0">
                <a:solidFill>
                  <a:schemeClr val="tx1"/>
                </a:solidFill>
                <a:latin typeface="Meiryo UI" panose="020B0604030504040204" pitchFamily="50" charset="-128"/>
                <a:ea typeface="Meiryo UI" panose="020B0604030504040204" pitchFamily="50" charset="-128"/>
              </a:rPr>
              <a:t>○ 地域包括支援センターの運営</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409575" indent="-123825"/>
            <a:r>
              <a:rPr kumimoji="1" lang="ja-JP" altLang="en-US" sz="1050" dirty="0">
                <a:solidFill>
                  <a:schemeClr val="tx1"/>
                </a:solidFill>
                <a:latin typeface="Meiryo UI" panose="020B0604030504040204" pitchFamily="50" charset="-128"/>
                <a:ea typeface="Meiryo UI" panose="020B0604030504040204" pitchFamily="50" charset="-128"/>
              </a:rPr>
              <a:t>・ 介護予防ケアマネジメント、総合相談支援事業、</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409575"/>
            <a:r>
              <a:rPr kumimoji="1" lang="ja-JP" altLang="en-US" sz="1050" dirty="0">
                <a:solidFill>
                  <a:schemeClr val="tx1"/>
                </a:solidFill>
                <a:latin typeface="Meiryo UI" panose="020B0604030504040204" pitchFamily="50" charset="-128"/>
                <a:ea typeface="Meiryo UI" panose="020B0604030504040204" pitchFamily="50" charset="-128"/>
              </a:rPr>
              <a:t>権利擁護業務、ケアマネジメント支援</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sp>
        <p:nvSpPr>
          <p:cNvPr id="62" name="正方形/長方形 61"/>
          <p:cNvSpPr/>
          <p:nvPr/>
        </p:nvSpPr>
        <p:spPr>
          <a:xfrm>
            <a:off x="5761505" y="3857034"/>
            <a:ext cx="3456384" cy="2376264"/>
          </a:xfrm>
          <a:prstGeom prst="rect">
            <a:avLst/>
          </a:prstGeom>
          <a:solidFill>
            <a:srgbClr val="FCE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b="1" dirty="0">
                <a:solidFill>
                  <a:schemeClr val="tx1"/>
                </a:solidFill>
                <a:latin typeface="Meiryo UI" panose="020B0604030504040204" pitchFamily="50" charset="-128"/>
                <a:ea typeface="Meiryo UI" panose="020B0604030504040204" pitchFamily="50" charset="-128"/>
              </a:rPr>
              <a:t>包括的支援事業</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indent="96838">
              <a:spcBef>
                <a:spcPts val="600"/>
              </a:spcBef>
            </a:pPr>
            <a:r>
              <a:rPr kumimoji="1" lang="ja-JP" altLang="en-US" sz="1200" dirty="0">
                <a:solidFill>
                  <a:schemeClr val="tx1"/>
                </a:solidFill>
                <a:latin typeface="Meiryo UI" panose="020B0604030504040204" pitchFamily="50" charset="-128"/>
                <a:ea typeface="Meiryo UI" panose="020B0604030504040204" pitchFamily="50" charset="-128"/>
              </a:rPr>
              <a:t>○ 地域包括支援センターの運営</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409575" indent="-123825">
              <a:spcBef>
                <a:spcPts val="600"/>
              </a:spcBef>
            </a:pPr>
            <a:r>
              <a:rPr kumimoji="1" lang="ja-JP" altLang="en-US" sz="1050" dirty="0">
                <a:solidFill>
                  <a:schemeClr val="tx1"/>
                </a:solidFill>
                <a:latin typeface="Meiryo UI" panose="020B0604030504040204" pitchFamily="50" charset="-128"/>
                <a:ea typeface="Meiryo UI" panose="020B0604030504040204" pitchFamily="50" charset="-128"/>
              </a:rPr>
              <a:t>・ 左記に加え、</a:t>
            </a:r>
            <a:r>
              <a:rPr kumimoji="1" lang="ja-JP" altLang="en-US" sz="1050" b="1" dirty="0">
                <a:solidFill>
                  <a:schemeClr val="tx1"/>
                </a:solidFill>
                <a:latin typeface="Meiryo UI" panose="020B0604030504040204" pitchFamily="50" charset="-128"/>
                <a:ea typeface="Meiryo UI" panose="020B0604030504040204" pitchFamily="50" charset="-128"/>
              </a:rPr>
              <a:t>地域ケア会議</a:t>
            </a:r>
            <a:r>
              <a:rPr kumimoji="1" lang="ja-JP" altLang="en-US" sz="1050" dirty="0">
                <a:solidFill>
                  <a:schemeClr val="tx1"/>
                </a:solidFill>
                <a:latin typeface="Meiryo UI" panose="020B0604030504040204" pitchFamily="50" charset="-128"/>
                <a:ea typeface="Meiryo UI" panose="020B0604030504040204" pitchFamily="50" charset="-128"/>
              </a:rPr>
              <a:t>の充実</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409575" indent="-323850">
              <a:spcBef>
                <a:spcPts val="600"/>
              </a:spcBef>
            </a:pP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b="1" dirty="0">
                <a:solidFill>
                  <a:schemeClr val="tx1"/>
                </a:solidFill>
                <a:latin typeface="Meiryo UI" panose="020B0604030504040204" pitchFamily="50" charset="-128"/>
                <a:ea typeface="Meiryo UI" panose="020B0604030504040204" pitchFamily="50" charset="-128"/>
              </a:rPr>
              <a:t>在宅医療・介護連携推進事業</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409575" indent="-323850">
              <a:spcBef>
                <a:spcPts val="600"/>
              </a:spcBef>
            </a:pP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b="1" dirty="0">
                <a:solidFill>
                  <a:schemeClr val="tx1"/>
                </a:solidFill>
                <a:latin typeface="Meiryo UI" panose="020B0604030504040204" pitchFamily="50" charset="-128"/>
                <a:ea typeface="Meiryo UI" panose="020B0604030504040204" pitchFamily="50" charset="-128"/>
              </a:rPr>
              <a:t>認知症総合支援事業</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409575" indent="-114300"/>
            <a:r>
              <a:rPr kumimoji="1" lang="ja-JP" altLang="en-US" sz="1050" dirty="0">
                <a:solidFill>
                  <a:schemeClr val="tx1"/>
                </a:solidFill>
                <a:latin typeface="Meiryo UI" panose="020B0604030504040204" pitchFamily="50" charset="-128"/>
                <a:ea typeface="Meiryo UI" panose="020B0604030504040204" pitchFamily="50" charset="-128"/>
              </a:rPr>
              <a:t>・ 認知症初期集中支援事業</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409575" indent="-114300"/>
            <a:r>
              <a:rPr kumimoji="1" lang="ja-JP" altLang="en-US" sz="1050" dirty="0">
                <a:solidFill>
                  <a:schemeClr val="tx1"/>
                </a:solidFill>
                <a:latin typeface="Meiryo UI" panose="020B0604030504040204" pitchFamily="50" charset="-128"/>
                <a:ea typeface="Meiryo UI" panose="020B0604030504040204" pitchFamily="50" charset="-128"/>
              </a:rPr>
              <a:t>・ 認知症地域支援・ケア向上事業</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409575" indent="-323850">
              <a:spcBef>
                <a:spcPts val="600"/>
              </a:spcBef>
            </a:pP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b="1" dirty="0">
                <a:solidFill>
                  <a:schemeClr val="accent2"/>
                </a:solidFill>
                <a:latin typeface="Meiryo UI" panose="020B0604030504040204" pitchFamily="50" charset="-128"/>
                <a:ea typeface="Meiryo UI" panose="020B0604030504040204" pitchFamily="50" charset="-128"/>
              </a:rPr>
              <a:t>生活支援体制整備事業</a:t>
            </a:r>
            <a:endParaRPr kumimoji="1" lang="en-US" altLang="ja-JP" sz="1200" b="1" dirty="0">
              <a:solidFill>
                <a:schemeClr val="accent2"/>
              </a:solidFill>
              <a:latin typeface="Meiryo UI" panose="020B0604030504040204" pitchFamily="50" charset="-128"/>
              <a:ea typeface="Meiryo UI" panose="020B0604030504040204" pitchFamily="50" charset="-128"/>
            </a:endParaRPr>
          </a:p>
          <a:p>
            <a:pPr marL="409575" indent="-117475"/>
            <a:r>
              <a:rPr kumimoji="1" lang="ja-JP" altLang="en-US" sz="1050" dirty="0">
                <a:solidFill>
                  <a:schemeClr val="tx1"/>
                </a:solidFill>
                <a:latin typeface="Meiryo UI" panose="020B0604030504040204" pitchFamily="50" charset="-128"/>
                <a:ea typeface="Meiryo UI" panose="020B0604030504040204" pitchFamily="50" charset="-128"/>
              </a:rPr>
              <a:t>・ </a:t>
            </a:r>
            <a:r>
              <a:rPr kumimoji="1" lang="ja-JP" altLang="en-US" sz="1050" b="1" dirty="0">
                <a:solidFill>
                  <a:schemeClr val="tx1"/>
                </a:solidFill>
                <a:latin typeface="Meiryo UI" panose="020B0604030504040204" pitchFamily="50" charset="-128"/>
                <a:ea typeface="Meiryo UI" panose="020B0604030504040204" pitchFamily="50" charset="-128"/>
              </a:rPr>
              <a:t>生活支援コーディネーターの配置</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marL="409575" indent="-117475"/>
            <a:r>
              <a:rPr kumimoji="1" lang="ja-JP" altLang="en-US" sz="1050" dirty="0">
                <a:solidFill>
                  <a:schemeClr val="tx1"/>
                </a:solidFill>
                <a:latin typeface="Meiryo UI" panose="020B0604030504040204" pitchFamily="50" charset="-128"/>
                <a:ea typeface="Meiryo UI" panose="020B0604030504040204" pitchFamily="50" charset="-128"/>
              </a:rPr>
              <a:t>・ </a:t>
            </a:r>
            <a:r>
              <a:rPr kumimoji="1" lang="ja-JP" altLang="en-US" sz="1050" b="1" dirty="0">
                <a:solidFill>
                  <a:schemeClr val="tx1"/>
                </a:solidFill>
                <a:latin typeface="Meiryo UI" panose="020B0604030504040204" pitchFamily="50" charset="-128"/>
                <a:ea typeface="Meiryo UI" panose="020B0604030504040204" pitchFamily="50" charset="-128"/>
              </a:rPr>
              <a:t>協議体の設置  等</a:t>
            </a:r>
            <a:endParaRPr kumimoji="1" lang="en-US" altLang="ja-JP" sz="1050" b="1" dirty="0">
              <a:solidFill>
                <a:schemeClr val="tx1"/>
              </a:solidFill>
              <a:latin typeface="Meiryo UI" panose="020B0604030504040204" pitchFamily="50" charset="-128"/>
              <a:ea typeface="Meiryo UI" panose="020B0604030504040204" pitchFamily="50" charset="-128"/>
            </a:endParaRPr>
          </a:p>
        </p:txBody>
      </p:sp>
      <p:sp>
        <p:nvSpPr>
          <p:cNvPr id="64" name="正方形/長方形 63"/>
          <p:cNvSpPr/>
          <p:nvPr/>
        </p:nvSpPr>
        <p:spPr>
          <a:xfrm>
            <a:off x="1362250" y="6290544"/>
            <a:ext cx="3456384" cy="32291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b="1" dirty="0">
                <a:solidFill>
                  <a:schemeClr val="tx1"/>
                </a:solidFill>
                <a:latin typeface="Meiryo UI" panose="020B0604030504040204" pitchFamily="50" charset="-128"/>
                <a:ea typeface="Meiryo UI" panose="020B0604030504040204" pitchFamily="50" charset="-128"/>
              </a:rPr>
              <a:t>任意事業</a:t>
            </a:r>
            <a:endParaRPr kumimoji="1" lang="en-US" altLang="ja-JP" sz="1100" b="1" dirty="0">
              <a:solidFill>
                <a:schemeClr val="tx1"/>
              </a:solidFill>
              <a:latin typeface="Meiryo UI" panose="020B0604030504040204" pitchFamily="50" charset="-128"/>
              <a:ea typeface="Meiryo UI" panose="020B0604030504040204" pitchFamily="50" charset="-128"/>
            </a:endParaRPr>
          </a:p>
        </p:txBody>
      </p:sp>
      <p:sp>
        <p:nvSpPr>
          <p:cNvPr id="65" name="正方形/長方形 64"/>
          <p:cNvSpPr/>
          <p:nvPr/>
        </p:nvSpPr>
        <p:spPr>
          <a:xfrm>
            <a:off x="5761505" y="6316169"/>
            <a:ext cx="3456384" cy="32291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b="1" dirty="0">
                <a:solidFill>
                  <a:schemeClr val="tx1"/>
                </a:solidFill>
                <a:latin typeface="Meiryo UI" panose="020B0604030504040204" pitchFamily="50" charset="-128"/>
                <a:ea typeface="Meiryo UI" panose="020B0604030504040204" pitchFamily="50" charset="-128"/>
              </a:rPr>
              <a:t>任意事業</a:t>
            </a:r>
            <a:endParaRPr kumimoji="1" lang="en-US" altLang="ja-JP" sz="1100" b="1" dirty="0">
              <a:solidFill>
                <a:schemeClr val="tx1"/>
              </a:solidFill>
              <a:latin typeface="Meiryo UI" panose="020B0604030504040204" pitchFamily="50" charset="-128"/>
              <a:ea typeface="Meiryo UI" panose="020B0604030504040204" pitchFamily="50" charset="-128"/>
            </a:endParaRPr>
          </a:p>
        </p:txBody>
      </p:sp>
      <p:sp>
        <p:nvSpPr>
          <p:cNvPr id="67" name="ホームベース 66"/>
          <p:cNvSpPr/>
          <p:nvPr/>
        </p:nvSpPr>
        <p:spPr>
          <a:xfrm>
            <a:off x="4715917" y="4219171"/>
            <a:ext cx="1116000" cy="18159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latin typeface="Meiryo UI" panose="020B0604030504040204" pitchFamily="50" charset="-128"/>
                <a:ea typeface="Meiryo UI" panose="020B0604030504040204" pitchFamily="50" charset="-128"/>
              </a:rPr>
              <a:t>充実</a:t>
            </a:r>
          </a:p>
        </p:txBody>
      </p:sp>
      <p:sp>
        <p:nvSpPr>
          <p:cNvPr id="68" name="ホームベース 67"/>
          <p:cNvSpPr/>
          <p:nvPr/>
        </p:nvSpPr>
        <p:spPr>
          <a:xfrm>
            <a:off x="4777286" y="6397282"/>
            <a:ext cx="1116000" cy="18159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b="1" dirty="0">
              <a:latin typeface="Meiryo UI" panose="020B0604030504040204" pitchFamily="50" charset="-128"/>
              <a:ea typeface="Meiryo UI" panose="020B0604030504040204" pitchFamily="50" charset="-128"/>
            </a:endParaRPr>
          </a:p>
        </p:txBody>
      </p:sp>
      <p:sp>
        <p:nvSpPr>
          <p:cNvPr id="18" name="正方形/長方形 17"/>
          <p:cNvSpPr/>
          <p:nvPr/>
        </p:nvSpPr>
        <p:spPr>
          <a:xfrm>
            <a:off x="1061963" y="2335706"/>
            <a:ext cx="228279" cy="43138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地域支援事業</a:t>
            </a:r>
          </a:p>
        </p:txBody>
      </p:sp>
      <p:sp>
        <p:nvSpPr>
          <p:cNvPr id="69" name="正方形/長方形 68"/>
          <p:cNvSpPr/>
          <p:nvPr/>
        </p:nvSpPr>
        <p:spPr>
          <a:xfrm>
            <a:off x="9277172" y="1847439"/>
            <a:ext cx="265235" cy="47916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地域支援事業</a:t>
            </a:r>
          </a:p>
        </p:txBody>
      </p:sp>
      <p:sp>
        <p:nvSpPr>
          <p:cNvPr id="2" name="四角形: 角を丸くする 1">
            <a:extLst>
              <a:ext uri="{FF2B5EF4-FFF2-40B4-BE49-F238E27FC236}">
                <a16:creationId xmlns:a16="http://schemas.microsoft.com/office/drawing/2014/main" id="{7DA53157-F243-4F8D-9B8E-401224F01997}"/>
              </a:ext>
            </a:extLst>
          </p:cNvPr>
          <p:cNvSpPr/>
          <p:nvPr/>
        </p:nvSpPr>
        <p:spPr>
          <a:xfrm>
            <a:off x="7758707" y="2661892"/>
            <a:ext cx="1381273" cy="187030"/>
          </a:xfrm>
          <a:prstGeom prst="roundRect">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050" b="1" dirty="0">
                <a:solidFill>
                  <a:schemeClr val="accent2"/>
                </a:solidFill>
                <a:latin typeface="Meiryo UI" panose="020B0604030504040204" pitchFamily="50" charset="-128"/>
                <a:ea typeface="Meiryo UI" panose="020B0604030504040204" pitchFamily="50" charset="-128"/>
              </a:rPr>
              <a:t>→ 訪問型サービス</a:t>
            </a:r>
            <a:r>
              <a:rPr kumimoji="1" lang="en-US" altLang="ja-JP" sz="1050" b="1" dirty="0">
                <a:solidFill>
                  <a:schemeClr val="accent2"/>
                </a:solidFill>
                <a:latin typeface="Meiryo UI" panose="020B0604030504040204" pitchFamily="50" charset="-128"/>
                <a:ea typeface="Meiryo UI" panose="020B0604030504040204" pitchFamily="50" charset="-128"/>
              </a:rPr>
              <a:t>D</a:t>
            </a:r>
            <a:endParaRPr kumimoji="1" lang="ja-JP" altLang="en-US" sz="1050" b="1" dirty="0">
              <a:solidFill>
                <a:schemeClr val="accent2"/>
              </a:solidFill>
              <a:latin typeface="Meiryo UI" panose="020B0604030504040204" pitchFamily="50" charset="-128"/>
              <a:ea typeface="Meiryo UI" panose="020B0604030504040204" pitchFamily="50" charset="-128"/>
            </a:endParaRPr>
          </a:p>
        </p:txBody>
      </p:sp>
      <p:sp>
        <p:nvSpPr>
          <p:cNvPr id="28" name="四角形: 角を丸くする 27">
            <a:extLst>
              <a:ext uri="{FF2B5EF4-FFF2-40B4-BE49-F238E27FC236}">
                <a16:creationId xmlns:a16="http://schemas.microsoft.com/office/drawing/2014/main" id="{1F3B96FC-6740-4FE1-BBDF-72A3650B2F7C}"/>
              </a:ext>
            </a:extLst>
          </p:cNvPr>
          <p:cNvSpPr/>
          <p:nvPr/>
        </p:nvSpPr>
        <p:spPr>
          <a:xfrm>
            <a:off x="5893387" y="5461529"/>
            <a:ext cx="3191745" cy="639853"/>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050" b="1" dirty="0">
              <a:solidFill>
                <a:schemeClr val="accent3">
                  <a:lumMod val="75000"/>
                </a:schemeClr>
              </a:solidFill>
              <a:latin typeface="Meiryo UI" panose="020B0604030504040204" pitchFamily="50" charset="-128"/>
              <a:ea typeface="Meiryo UI" panose="020B0604030504040204" pitchFamily="50" charset="-128"/>
            </a:endParaRPr>
          </a:p>
        </p:txBody>
      </p:sp>
      <p:sp>
        <p:nvSpPr>
          <p:cNvPr id="29" name="テキスト ボックス 11">
            <a:extLst>
              <a:ext uri="{FF2B5EF4-FFF2-40B4-BE49-F238E27FC236}">
                <a16:creationId xmlns:a16="http://schemas.microsoft.com/office/drawing/2014/main" id="{626B23E3-C0C2-47E7-BA39-419D90C0B238}"/>
              </a:ext>
            </a:extLst>
          </p:cNvPr>
          <p:cNvSpPr txBox="1">
            <a:spLocks noChangeArrowheads="1"/>
          </p:cNvSpPr>
          <p:nvPr/>
        </p:nvSpPr>
        <p:spPr bwMode="auto">
          <a:xfrm>
            <a:off x="5825" y="74215"/>
            <a:ext cx="9756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defTabSz="408537" eaLnBrk="1" fontAlgn="base" hangingPunct="1">
              <a:spcBef>
                <a:spcPct val="0"/>
              </a:spcBef>
              <a:spcAft>
                <a:spcPct val="0"/>
              </a:spcAft>
            </a:pPr>
            <a:r>
              <a:rPr lang="ja-JP" altLang="en-US" sz="2000" b="1" dirty="0">
                <a:solidFill>
                  <a:schemeClr val="accent3">
                    <a:lumMod val="75000"/>
                  </a:schemeClr>
                </a:solidFill>
                <a:latin typeface="Meiryo UI" panose="020B0604030504040204" pitchFamily="50" charset="-128"/>
                <a:ea typeface="Meiryo UI" panose="020B0604030504040204" pitchFamily="50" charset="-128"/>
                <a:cs typeface="メイリオ" pitchFamily="50" charset="-128"/>
              </a:rPr>
              <a:t>　地域支援事業の改正（新しい総合事業：平成</a:t>
            </a:r>
            <a:r>
              <a:rPr lang="en-US" altLang="ja-JP" sz="2000" b="1" dirty="0">
                <a:solidFill>
                  <a:schemeClr val="accent3">
                    <a:lumMod val="75000"/>
                  </a:schemeClr>
                </a:solidFill>
                <a:latin typeface="Meiryo UI" panose="020B0604030504040204" pitchFamily="50" charset="-128"/>
                <a:ea typeface="Meiryo UI" panose="020B0604030504040204" pitchFamily="50" charset="-128"/>
                <a:cs typeface="メイリオ" pitchFamily="50" charset="-128"/>
              </a:rPr>
              <a:t>27</a:t>
            </a:r>
            <a:r>
              <a:rPr lang="ja-JP" altLang="en-US" sz="2000" b="1" dirty="0">
                <a:solidFill>
                  <a:schemeClr val="accent3">
                    <a:lumMod val="75000"/>
                  </a:schemeClr>
                </a:solidFill>
                <a:latin typeface="Meiryo UI" panose="020B0604030504040204" pitchFamily="50" charset="-128"/>
                <a:ea typeface="Meiryo UI" panose="020B0604030504040204" pitchFamily="50" charset="-128"/>
                <a:cs typeface="メイリオ" pitchFamily="50" charset="-128"/>
              </a:rPr>
              <a:t>年度～）</a:t>
            </a:r>
          </a:p>
        </p:txBody>
      </p:sp>
      <p:cxnSp>
        <p:nvCxnSpPr>
          <p:cNvPr id="30" name="直線コネクタ 29">
            <a:extLst>
              <a:ext uri="{FF2B5EF4-FFF2-40B4-BE49-F238E27FC236}">
                <a16:creationId xmlns:a16="http://schemas.microsoft.com/office/drawing/2014/main" id="{6C02E09C-30F7-4C9C-8C27-3CC7C01B5AF3}"/>
              </a:ext>
            </a:extLst>
          </p:cNvPr>
          <p:cNvCxnSpPr/>
          <p:nvPr/>
        </p:nvCxnSpPr>
        <p:spPr>
          <a:xfrm>
            <a:off x="0" y="474325"/>
            <a:ext cx="975677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スライド番号プレースホルダー 4">
            <a:extLst>
              <a:ext uri="{FF2B5EF4-FFF2-40B4-BE49-F238E27FC236}">
                <a16:creationId xmlns:a16="http://schemas.microsoft.com/office/drawing/2014/main" id="{858D4B1D-5A8D-47A1-82D4-6A887F13FDB6}"/>
              </a:ext>
            </a:extLst>
          </p:cNvPr>
          <p:cNvSpPr>
            <a:spLocks noGrp="1"/>
          </p:cNvSpPr>
          <p:nvPr>
            <p:ph type="sldNum" sz="quarter" idx="12"/>
          </p:nvPr>
        </p:nvSpPr>
        <p:spPr>
          <a:xfrm>
            <a:off x="7480194" y="6492875"/>
            <a:ext cx="2276581" cy="365125"/>
          </a:xfrm>
        </p:spPr>
        <p:txBody>
          <a:bodyPr/>
          <a:lstStyle/>
          <a:p>
            <a:fld id="{9E2A29CB-BA86-48A6-80E1-CB8750A963B5}" type="slidenum">
              <a:rPr kumimoji="1" lang="ja-JP" altLang="en-US" sz="1400" smtClean="0">
                <a:solidFill>
                  <a:schemeClr val="tx1"/>
                </a:solidFill>
                <a:latin typeface="Meiryo UI" panose="020B0604030504040204" pitchFamily="50" charset="-128"/>
                <a:ea typeface="Meiryo UI" panose="020B0604030504040204" pitchFamily="50" charset="-128"/>
              </a:rPr>
              <a:t>4</a:t>
            </a:fld>
            <a:endParaRPr kumimoji="1" lang="ja-JP" altLang="en-US"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4125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11">
            <a:extLst>
              <a:ext uri="{FF2B5EF4-FFF2-40B4-BE49-F238E27FC236}">
                <a16:creationId xmlns:a16="http://schemas.microsoft.com/office/drawing/2014/main" id="{161C9FA6-14B2-46F6-8A5F-DE7C2862C6EE}"/>
              </a:ext>
            </a:extLst>
          </p:cNvPr>
          <p:cNvSpPr txBox="1">
            <a:spLocks noChangeArrowheads="1"/>
          </p:cNvSpPr>
          <p:nvPr/>
        </p:nvSpPr>
        <p:spPr bwMode="auto">
          <a:xfrm>
            <a:off x="5825" y="74215"/>
            <a:ext cx="9756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defTabSz="408537" eaLnBrk="1" fontAlgn="base" hangingPunct="1">
              <a:spcBef>
                <a:spcPct val="0"/>
              </a:spcBef>
              <a:spcAft>
                <a:spcPct val="0"/>
              </a:spcAft>
            </a:pPr>
            <a:r>
              <a:rPr lang="ja-JP" altLang="en-US" sz="2000" b="1" dirty="0">
                <a:solidFill>
                  <a:schemeClr val="accent3">
                    <a:lumMod val="75000"/>
                  </a:schemeClr>
                </a:solidFill>
                <a:latin typeface="Meiryo UI" panose="020B0604030504040204" pitchFamily="50" charset="-128"/>
                <a:ea typeface="Meiryo UI" panose="020B0604030504040204" pitchFamily="50" charset="-128"/>
                <a:cs typeface="メイリオ" pitchFamily="50" charset="-128"/>
              </a:rPr>
              <a:t>　総合事業における移動支援・送迎サービスの類型</a:t>
            </a:r>
          </a:p>
        </p:txBody>
      </p:sp>
      <p:cxnSp>
        <p:nvCxnSpPr>
          <p:cNvPr id="5" name="直線コネクタ 4">
            <a:extLst>
              <a:ext uri="{FF2B5EF4-FFF2-40B4-BE49-F238E27FC236}">
                <a16:creationId xmlns:a16="http://schemas.microsoft.com/office/drawing/2014/main" id="{D2B0A960-A342-42BD-8F04-65BF4D48AB45}"/>
              </a:ext>
            </a:extLst>
          </p:cNvPr>
          <p:cNvCxnSpPr/>
          <p:nvPr/>
        </p:nvCxnSpPr>
        <p:spPr>
          <a:xfrm>
            <a:off x="0" y="474325"/>
            <a:ext cx="97626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14" name="表 14">
            <a:extLst>
              <a:ext uri="{FF2B5EF4-FFF2-40B4-BE49-F238E27FC236}">
                <a16:creationId xmlns:a16="http://schemas.microsoft.com/office/drawing/2014/main" id="{C75BC661-E157-4835-AEAD-2937C64EA3D1}"/>
              </a:ext>
            </a:extLst>
          </p:cNvPr>
          <p:cNvGraphicFramePr>
            <a:graphicFrameLocks noGrp="1"/>
          </p:cNvGraphicFramePr>
          <p:nvPr>
            <p:extLst>
              <p:ext uri="{D42A27DB-BD31-4B8C-83A1-F6EECF244321}">
                <p14:modId xmlns:p14="http://schemas.microsoft.com/office/powerpoint/2010/main" val="228416560"/>
              </p:ext>
            </p:extLst>
          </p:nvPr>
        </p:nvGraphicFramePr>
        <p:xfrm>
          <a:off x="106887" y="576611"/>
          <a:ext cx="9524027" cy="5948733"/>
        </p:xfrm>
        <a:graphic>
          <a:graphicData uri="http://schemas.openxmlformats.org/drawingml/2006/table">
            <a:tbl>
              <a:tblPr firstRow="1" bandRow="1">
                <a:tableStyleId>{5940675A-B579-460E-94D1-54222C63F5DA}</a:tableStyleId>
              </a:tblPr>
              <a:tblGrid>
                <a:gridCol w="811060">
                  <a:extLst>
                    <a:ext uri="{9D8B030D-6E8A-4147-A177-3AD203B41FA5}">
                      <a16:colId xmlns:a16="http://schemas.microsoft.com/office/drawing/2014/main" val="1637801173"/>
                    </a:ext>
                  </a:extLst>
                </a:gridCol>
                <a:gridCol w="1224136">
                  <a:extLst>
                    <a:ext uri="{9D8B030D-6E8A-4147-A177-3AD203B41FA5}">
                      <a16:colId xmlns:a16="http://schemas.microsoft.com/office/drawing/2014/main" val="293769271"/>
                    </a:ext>
                  </a:extLst>
                </a:gridCol>
                <a:gridCol w="1008112">
                  <a:extLst>
                    <a:ext uri="{9D8B030D-6E8A-4147-A177-3AD203B41FA5}">
                      <a16:colId xmlns:a16="http://schemas.microsoft.com/office/drawing/2014/main" val="3460269375"/>
                    </a:ext>
                  </a:extLst>
                </a:gridCol>
                <a:gridCol w="3168352">
                  <a:extLst>
                    <a:ext uri="{9D8B030D-6E8A-4147-A177-3AD203B41FA5}">
                      <a16:colId xmlns:a16="http://schemas.microsoft.com/office/drawing/2014/main" val="2800193286"/>
                    </a:ext>
                  </a:extLst>
                </a:gridCol>
                <a:gridCol w="3312367">
                  <a:extLst>
                    <a:ext uri="{9D8B030D-6E8A-4147-A177-3AD203B41FA5}">
                      <a16:colId xmlns:a16="http://schemas.microsoft.com/office/drawing/2014/main" val="1251056129"/>
                    </a:ext>
                  </a:extLst>
                </a:gridCol>
              </a:tblGrid>
              <a:tr h="275785">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総合事業</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類型</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75000"/>
                      </a:schemeClr>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目的地</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75000"/>
                      </a:schemeClr>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概要（介護保険制度・道路運送法）</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75000"/>
                      </a:schemeClr>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イメージ図</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3187161712"/>
                  </a:ext>
                </a:extLst>
              </a:tr>
              <a:tr h="1270876">
                <a:tc rowSpan="2">
                  <a:txBody>
                    <a:bodyPr/>
                    <a:lstStyle/>
                    <a:p>
                      <a:r>
                        <a:rPr kumimoji="1" lang="ja-JP" altLang="en-US" sz="1200" b="1" dirty="0">
                          <a:solidFill>
                            <a:schemeClr val="accent3">
                              <a:lumMod val="50000"/>
                            </a:schemeClr>
                          </a:solidFill>
                          <a:latin typeface="Meiryo UI" panose="020B0604030504040204" pitchFamily="50" charset="-128"/>
                          <a:ea typeface="Meiryo UI" panose="020B0604030504040204" pitchFamily="50" charset="-128"/>
                        </a:rPr>
                        <a:t>訪問型サービス</a:t>
                      </a:r>
                      <a:r>
                        <a:rPr kumimoji="1" lang="en-US" altLang="ja-JP" sz="1200" b="1" dirty="0">
                          <a:solidFill>
                            <a:schemeClr val="accent3">
                              <a:lumMod val="50000"/>
                            </a:schemeClr>
                          </a:solidFill>
                          <a:latin typeface="Meiryo UI" panose="020B0604030504040204" pitchFamily="50" charset="-128"/>
                          <a:ea typeface="Meiryo UI" panose="020B0604030504040204" pitchFamily="50" charset="-128"/>
                        </a:rPr>
                        <a:t>D</a:t>
                      </a:r>
                      <a:endParaRPr kumimoji="1" lang="ja-JP" altLang="en-US" sz="1200" b="1" dirty="0">
                        <a:solidFill>
                          <a:schemeClr val="accent3">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r>
                        <a:rPr kumimoji="1" lang="ja-JP" altLang="en-US" sz="1200" dirty="0">
                          <a:latin typeface="Meiryo UI" panose="020B0604030504040204" pitchFamily="50" charset="-128"/>
                          <a:ea typeface="Meiryo UI" panose="020B0604030504040204" pitchFamily="50" charset="-128"/>
                        </a:rPr>
                        <a:t>パターン①</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通院等をする場合における送迎前後の付き添い支援 </a:t>
                      </a:r>
                    </a:p>
                  </a:txBody>
                  <a:tcPr>
                    <a:lnL w="12700" cap="flat" cmpd="sng" algn="ctr">
                      <a:solidFill>
                        <a:schemeClr val="bg1"/>
                      </a:solidFill>
                      <a:prstDash val="solid"/>
                      <a:round/>
                      <a:headEnd type="none" w="med" len="med"/>
                      <a:tailEnd type="none" w="med" len="med"/>
                    </a:lnL>
                    <a:lnT w="12700" cmpd="sng">
                      <a:noFill/>
                    </a:lnT>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介護予防ケアマネジメントにより決定</a:t>
                      </a:r>
                    </a:p>
                  </a:txBody>
                  <a:tcPr>
                    <a:lnT w="12700" cmpd="sng">
                      <a:noFill/>
                    </a:lnT>
                    <a:solidFill>
                      <a:schemeClr val="bg1"/>
                    </a:solidFill>
                  </a:tcPr>
                </a:tc>
                <a:tc>
                  <a:txBody>
                    <a:bodyPr/>
                    <a:lstStyle/>
                    <a:p>
                      <a:pPr marL="133200" indent="-133200"/>
                      <a:r>
                        <a:rPr kumimoji="1" lang="ja-JP" altLang="en-US" sz="1200" dirty="0">
                          <a:latin typeface="Meiryo UI" panose="020B0604030504040204" pitchFamily="50" charset="-128"/>
                          <a:ea typeface="Meiryo UI" panose="020B0604030504040204" pitchFamily="50" charset="-128"/>
                        </a:rPr>
                        <a:t>  送迎前後の付き添い支援に関する間接経費は、補助の対象となるが、移送に関する直接経費は対象とならない。 </a:t>
                      </a:r>
                    </a:p>
                    <a:p>
                      <a:pPr marL="133200" indent="-133200"/>
                      <a:r>
                        <a:rPr kumimoji="1" lang="ja-JP" altLang="en-US" sz="1200" dirty="0">
                          <a:latin typeface="Meiryo UI" panose="020B0604030504040204" pitchFamily="50" charset="-128"/>
                          <a:ea typeface="Meiryo UI" panose="020B0604030504040204" pitchFamily="50" charset="-128"/>
                        </a:rPr>
                        <a:t>  利用者から、ガソリン代等実費を受け取ることも可能。</a:t>
                      </a:r>
                    </a:p>
                  </a:txBody>
                  <a:tcPr>
                    <a:lnT w="12700" cmpd="sng">
                      <a:noFill/>
                    </a:lnT>
                    <a:solidFill>
                      <a:schemeClr val="bg1"/>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lnT w="12700" cmpd="sng">
                      <a:noFill/>
                    </a:lnT>
                    <a:solidFill>
                      <a:schemeClr val="bg1"/>
                    </a:solidFill>
                  </a:tcPr>
                </a:tc>
                <a:extLst>
                  <a:ext uri="{0D108BD9-81ED-4DB2-BD59-A6C34878D82A}">
                    <a16:rowId xmlns:a16="http://schemas.microsoft.com/office/drawing/2014/main" val="348705950"/>
                  </a:ext>
                </a:extLst>
              </a:tr>
              <a:tr h="1347977">
                <a:tc vMerge="1">
                  <a:txBody>
                    <a:bodyPr/>
                    <a:lstStyle/>
                    <a:p>
                      <a:endParaRPr kumimoji="1" lang="ja-JP" altLang="en-US" dirty="0"/>
                    </a:p>
                  </a:txBody>
                  <a:tcPr/>
                </a:tc>
                <a:tc>
                  <a:txBody>
                    <a:bodyPr/>
                    <a:lstStyle/>
                    <a:p>
                      <a:r>
                        <a:rPr kumimoji="1" lang="ja-JP" altLang="en-US" sz="1200" dirty="0">
                          <a:latin typeface="Meiryo UI" panose="020B0604030504040204" pitchFamily="50" charset="-128"/>
                          <a:ea typeface="Meiryo UI" panose="020B0604030504040204" pitchFamily="50" charset="-128"/>
                        </a:rPr>
                        <a:t>パターン②</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通所型サービス・通いの場の運営主体と別の主体による送迎</a:t>
                      </a:r>
                    </a:p>
                  </a:txBody>
                  <a:tcPr>
                    <a:lnL w="12700" cap="flat" cmpd="sng" algn="ctr">
                      <a:solidFill>
                        <a:schemeClr val="bg1"/>
                      </a:solidFill>
                      <a:prstDash val="solid"/>
                      <a:round/>
                      <a:headEnd type="none" w="med" len="med"/>
                      <a:tailEnd type="none" w="med" len="med"/>
                    </a:lnL>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通所</a:t>
                      </a:r>
                      <a:r>
                        <a:rPr kumimoji="1" lang="en-US" altLang="ja-JP" sz="1200" dirty="0">
                          <a:latin typeface="Meiryo UI" panose="020B0604030504040204" pitchFamily="50" charset="-128"/>
                          <a:ea typeface="Meiryo UI" panose="020B0604030504040204" pitchFamily="50" charset="-128"/>
                        </a:rPr>
                        <a:t>A</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B</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C</a:t>
                      </a:r>
                      <a:r>
                        <a:rPr kumimoji="1" lang="ja-JP" altLang="en-US" sz="1200" dirty="0">
                          <a:latin typeface="Meiryo UI" panose="020B0604030504040204" pitchFamily="50" charset="-128"/>
                          <a:ea typeface="Meiryo UI" panose="020B0604030504040204" pitchFamily="50" charset="-128"/>
                        </a:rPr>
                        <a:t>、通いの場</a:t>
                      </a:r>
                    </a:p>
                  </a:txBody>
                  <a:tcPr>
                    <a:solidFill>
                      <a:schemeClr val="bg1"/>
                    </a:solidFill>
                  </a:tcPr>
                </a:tc>
                <a:tc>
                  <a:txBody>
                    <a:bodyPr/>
                    <a:lstStyle/>
                    <a:p>
                      <a:pPr marL="133350" indent="-133350"/>
                      <a:r>
                        <a:rPr kumimoji="1" lang="ja-JP" altLang="en-US" sz="1200" dirty="0">
                          <a:latin typeface="Meiryo UI" panose="020B0604030504040204" pitchFamily="50" charset="-128"/>
                          <a:ea typeface="Meiryo UI" panose="020B0604030504040204" pitchFamily="50" charset="-128"/>
                        </a:rPr>
                        <a:t>  総合事業による「通いの場」等への送迎であるので、間接経費の他、移送に関する直接経費も補助の対象とすることが可能。 </a:t>
                      </a:r>
                    </a:p>
                    <a:p>
                      <a:pPr marL="133350" indent="-133350"/>
                      <a:r>
                        <a:rPr kumimoji="1" lang="ja-JP" altLang="en-US" sz="1200" dirty="0">
                          <a:latin typeface="Meiryo UI" panose="020B0604030504040204" pitchFamily="50" charset="-128"/>
                          <a:ea typeface="Meiryo UI" panose="020B0604030504040204" pitchFamily="50" charset="-128"/>
                        </a:rPr>
                        <a:t>  送迎利用者から、ガソリン代等実費を受け取ることは可能。</a:t>
                      </a:r>
                    </a:p>
                  </a:txBody>
                  <a:tcPr>
                    <a:solidFill>
                      <a:schemeClr val="bg1"/>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1381854775"/>
                  </a:ext>
                </a:extLst>
              </a:tr>
              <a:tr h="1270876">
                <a:tc>
                  <a:txBody>
                    <a:bodyPr/>
                    <a:lstStyle/>
                    <a:p>
                      <a:r>
                        <a:rPr kumimoji="1" lang="ja-JP" altLang="en-US" sz="1200" b="1" dirty="0">
                          <a:solidFill>
                            <a:schemeClr val="accent3">
                              <a:lumMod val="50000"/>
                            </a:schemeClr>
                          </a:solidFill>
                          <a:latin typeface="Meiryo UI" panose="020B0604030504040204" pitchFamily="50" charset="-128"/>
                          <a:ea typeface="Meiryo UI" panose="020B0604030504040204" pitchFamily="50" charset="-128"/>
                        </a:rPr>
                        <a:t>通所型サービス</a:t>
                      </a:r>
                      <a:r>
                        <a:rPr kumimoji="1" lang="en-US" altLang="ja-JP" sz="1200" b="1" dirty="0">
                          <a:solidFill>
                            <a:schemeClr val="accent3">
                              <a:lumMod val="50000"/>
                            </a:schemeClr>
                          </a:solidFill>
                          <a:latin typeface="Meiryo UI" panose="020B0604030504040204" pitchFamily="50" charset="-128"/>
                          <a:ea typeface="Meiryo UI" panose="020B0604030504040204" pitchFamily="50" charset="-128"/>
                        </a:rPr>
                        <a:t>B</a:t>
                      </a:r>
                      <a:r>
                        <a:rPr kumimoji="1" lang="ja-JP" altLang="en-US" sz="1200" b="1" dirty="0">
                          <a:solidFill>
                            <a:schemeClr val="accent3">
                              <a:lumMod val="50000"/>
                            </a:schemeClr>
                          </a:solidFill>
                          <a:latin typeface="Meiryo UI" panose="020B0604030504040204" pitchFamily="50" charset="-128"/>
                          <a:ea typeface="Meiryo UI" panose="020B0604030504040204" pitchFamily="50" charset="-128"/>
                        </a:rPr>
                        <a:t>・</a:t>
                      </a:r>
                      <a:r>
                        <a:rPr kumimoji="1" lang="en-US" altLang="ja-JP" sz="1200" b="1" dirty="0">
                          <a:solidFill>
                            <a:schemeClr val="accent3">
                              <a:lumMod val="50000"/>
                            </a:schemeClr>
                          </a:solidFill>
                          <a:latin typeface="Meiryo UI" panose="020B0604030504040204" pitchFamily="50" charset="-128"/>
                          <a:ea typeface="Meiryo UI" panose="020B0604030504040204" pitchFamily="50" charset="-128"/>
                        </a:rPr>
                        <a:t>C</a:t>
                      </a:r>
                    </a:p>
                    <a:p>
                      <a:endParaRPr kumimoji="1" lang="en-US" altLang="ja-JP" sz="1200" b="1" dirty="0">
                        <a:solidFill>
                          <a:schemeClr val="accent3">
                            <a:lumMod val="50000"/>
                          </a:schemeClr>
                        </a:solidFill>
                        <a:latin typeface="Meiryo UI" panose="020B0604030504040204" pitchFamily="50" charset="-128"/>
                        <a:ea typeface="Meiryo UI" panose="020B0604030504040204" pitchFamily="50" charset="-128"/>
                      </a:endParaRPr>
                    </a:p>
                    <a:p>
                      <a:r>
                        <a:rPr kumimoji="1" lang="ja-JP" altLang="en-US" sz="1200" b="1" dirty="0">
                          <a:solidFill>
                            <a:schemeClr val="accent3">
                              <a:lumMod val="50000"/>
                            </a:schemeClr>
                          </a:solidFill>
                          <a:latin typeface="Meiryo UI" panose="020B0604030504040204" pitchFamily="50" charset="-128"/>
                          <a:ea typeface="Meiryo UI" panose="020B0604030504040204" pitchFamily="50" charset="-128"/>
                        </a:rPr>
                        <a:t>一般介護予防事業</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r>
                        <a:rPr kumimoji="1" lang="ja-JP" altLang="en-US" sz="1200" dirty="0">
                          <a:latin typeface="Meiryo UI" panose="020B0604030504040204" pitchFamily="50" charset="-128"/>
                          <a:ea typeface="Meiryo UI" panose="020B0604030504040204" pitchFamily="50" charset="-128"/>
                        </a:rPr>
                        <a:t>通所型サービス・通いの場の運営主体と同一の主体による送迎 </a:t>
                      </a:r>
                    </a:p>
                  </a:txBody>
                  <a:tcPr>
                    <a:lnL w="12700" cap="flat" cmpd="sng" algn="ctr">
                      <a:solidFill>
                        <a:schemeClr val="bg1"/>
                      </a:solidFill>
                      <a:prstDash val="solid"/>
                      <a:round/>
                      <a:headEnd type="none" w="med" len="med"/>
                      <a:tailEnd type="none" w="med" len="med"/>
                    </a:lnL>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通所</a:t>
                      </a:r>
                      <a:r>
                        <a:rPr kumimoji="1" lang="en-US" altLang="ja-JP" sz="1200" dirty="0">
                          <a:latin typeface="Meiryo UI" panose="020B0604030504040204" pitchFamily="50" charset="-128"/>
                          <a:ea typeface="Meiryo UI" panose="020B0604030504040204" pitchFamily="50" charset="-128"/>
                        </a:rPr>
                        <a:t>B</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C</a:t>
                      </a:r>
                      <a:r>
                        <a:rPr kumimoji="1" lang="ja-JP" altLang="en-US" sz="1200" dirty="0">
                          <a:latin typeface="Meiryo UI" panose="020B0604030504040204" pitchFamily="50" charset="-128"/>
                          <a:ea typeface="Meiryo UI" panose="020B0604030504040204" pitchFamily="50" charset="-128"/>
                        </a:rPr>
                        <a:t>、通いの場</a:t>
                      </a:r>
                    </a:p>
                    <a:p>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pPr marL="126000" indent="-126000"/>
                      <a:r>
                        <a:rPr kumimoji="1" lang="ja-JP" altLang="en-US" sz="1200" dirty="0">
                          <a:latin typeface="Meiryo UI" panose="020B0604030504040204" pitchFamily="50" charset="-128"/>
                          <a:ea typeface="Meiryo UI" panose="020B0604030504040204" pitchFamily="50" charset="-128"/>
                        </a:rPr>
                        <a:t>　総合事業による「通いの場」等への送迎であるので、間接経費の他、移送に関する直接経費も補助の対象とすることが可能。 </a:t>
                      </a:r>
                    </a:p>
                    <a:p>
                      <a:pPr marL="126000" indent="-126000"/>
                      <a:r>
                        <a:rPr kumimoji="1" lang="ja-JP" altLang="en-US" sz="1200" dirty="0">
                          <a:latin typeface="Meiryo UI" panose="020B0604030504040204" pitchFamily="50" charset="-128"/>
                          <a:ea typeface="Meiryo UI" panose="020B0604030504040204" pitchFamily="50" charset="-128"/>
                        </a:rPr>
                        <a:t>  ただし、通いの場等の利用者から受け取れるのは、送迎利用の有無に関わらず、定額の通いの場等の利用料金のみ。</a:t>
                      </a:r>
                    </a:p>
                  </a:txBody>
                  <a:tcPr>
                    <a:solidFill>
                      <a:schemeClr val="bg1"/>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2857636362"/>
                  </a:ext>
                </a:extLst>
              </a:tr>
              <a:tr h="1501946">
                <a:tc>
                  <a:txBody>
                    <a:bodyPr/>
                    <a:lstStyle/>
                    <a:p>
                      <a:r>
                        <a:rPr kumimoji="1" lang="ja-JP" altLang="en-US" sz="1200" b="1" dirty="0">
                          <a:solidFill>
                            <a:schemeClr val="accent3">
                              <a:lumMod val="50000"/>
                            </a:schemeClr>
                          </a:solidFill>
                          <a:latin typeface="Meiryo UI" panose="020B0604030504040204" pitchFamily="50" charset="-128"/>
                          <a:ea typeface="Meiryo UI" panose="020B0604030504040204" pitchFamily="50" charset="-128"/>
                        </a:rPr>
                        <a:t>訪問型サービス</a:t>
                      </a:r>
                      <a:r>
                        <a:rPr kumimoji="1" lang="en-US" altLang="ja-JP" sz="1200" b="1" dirty="0">
                          <a:solidFill>
                            <a:schemeClr val="accent3">
                              <a:lumMod val="50000"/>
                            </a:schemeClr>
                          </a:solidFill>
                          <a:latin typeface="Meiryo UI" panose="020B0604030504040204" pitchFamily="50" charset="-128"/>
                          <a:ea typeface="Meiryo UI" panose="020B0604030504040204" pitchFamily="50" charset="-128"/>
                        </a:rPr>
                        <a:t>B</a:t>
                      </a:r>
                      <a:endParaRPr kumimoji="1" lang="ja-JP" altLang="en-US" sz="1200" b="1" dirty="0">
                        <a:solidFill>
                          <a:schemeClr val="accent3">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r>
                        <a:rPr kumimoji="1" lang="ja-JP" altLang="en-US" sz="1200" dirty="0">
                          <a:latin typeface="Meiryo UI" panose="020B0604030504040204" pitchFamily="50" charset="-128"/>
                          <a:ea typeface="Meiryo UI" panose="020B0604030504040204" pitchFamily="50" charset="-128"/>
                        </a:rPr>
                        <a:t>生活援助等と一体的に提供される送迎 </a:t>
                      </a: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介護予防ケアマネジメントにより決定</a:t>
                      </a:r>
                    </a:p>
                  </a:txBody>
                  <a:tcPr>
                    <a:lnB w="12700" cap="flat" cmpd="sng" algn="ctr">
                      <a:solidFill>
                        <a:schemeClr val="bg1"/>
                      </a:solidFill>
                      <a:prstDash val="solid"/>
                      <a:round/>
                      <a:headEnd type="none" w="med" len="med"/>
                      <a:tailEnd type="none" w="med" len="med"/>
                    </a:lnB>
                    <a:solidFill>
                      <a:schemeClr val="bg1"/>
                    </a:solidFill>
                  </a:tcPr>
                </a:tc>
                <a:tc>
                  <a:txBody>
                    <a:bodyPr/>
                    <a:lstStyle/>
                    <a:p>
                      <a:pPr marL="125413" indent="-125413"/>
                      <a:r>
                        <a:rPr kumimoji="1" lang="ja-JP" altLang="en-US" sz="1200" dirty="0">
                          <a:latin typeface="Meiryo UI" panose="020B0604030504040204" pitchFamily="50" charset="-128"/>
                          <a:ea typeface="Meiryo UI" panose="020B0604030504040204" pitchFamily="50" charset="-128"/>
                        </a:rPr>
                        <a:t>  様々な生活援助等と一体的に送迎を行うもの。補助の対象は、間接経費のみ。 </a:t>
                      </a:r>
                    </a:p>
                    <a:p>
                      <a:pPr marL="125413" indent="-125413"/>
                      <a:r>
                        <a:rPr kumimoji="1" lang="ja-JP" altLang="en-US" sz="1200" dirty="0">
                          <a:latin typeface="Meiryo UI" panose="020B0604030504040204" pitchFamily="50" charset="-128"/>
                          <a:ea typeface="Meiryo UI" panose="020B0604030504040204" pitchFamily="50" charset="-128"/>
                        </a:rPr>
                        <a:t>  利用者から受け取れるのは送迎利用の有無に関わらず、定額の生活援助等の料金のみ。</a:t>
                      </a:r>
                    </a:p>
                  </a:txBody>
                  <a:tcPr>
                    <a:lnB w="12700" cap="flat" cmpd="sng" algn="ctr">
                      <a:solidFill>
                        <a:schemeClr val="bg1"/>
                      </a:solidFill>
                      <a:prstDash val="solid"/>
                      <a:round/>
                      <a:headEnd type="none" w="med" len="med"/>
                      <a:tailEnd type="none" w="med" len="med"/>
                    </a:lnB>
                    <a:solidFill>
                      <a:schemeClr val="bg1"/>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314044580"/>
                  </a:ext>
                </a:extLst>
              </a:tr>
              <a:tr h="281273">
                <a:tc gridSpan="5">
                  <a:txBody>
                    <a:bodyPr/>
                    <a:lstStyle/>
                    <a:p>
                      <a:r>
                        <a:rPr kumimoji="1" lang="ja-JP" altLang="en-US" sz="1200" b="1" dirty="0">
                          <a:solidFill>
                            <a:schemeClr val="accent3">
                              <a:lumMod val="50000"/>
                            </a:schemeClr>
                          </a:solidFill>
                          <a:latin typeface="Meiryo UI" panose="020B0604030504040204" pitchFamily="50" charset="-128"/>
                          <a:ea typeface="Meiryo UI" panose="020B0604030504040204" pitchFamily="50" charset="-128"/>
                        </a:rPr>
                        <a:t>＋ 生活支援体制整備事業を通じた地域での取り組み（介護保険制度からの補助なし）</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hMerge="1">
                  <a:txBody>
                    <a:bodyPr/>
                    <a:lstStyle/>
                    <a:p>
                      <a:pPr marL="125413" indent="-125413"/>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2442972840"/>
                  </a:ext>
                </a:extLst>
              </a:tr>
            </a:tbl>
          </a:graphicData>
        </a:graphic>
      </p:graphicFrame>
      <p:sp>
        <p:nvSpPr>
          <p:cNvPr id="15" name="正方形/長方形 14">
            <a:extLst>
              <a:ext uri="{FF2B5EF4-FFF2-40B4-BE49-F238E27FC236}">
                <a16:creationId xmlns:a16="http://schemas.microsoft.com/office/drawing/2014/main" id="{C14159F0-DE95-4603-898B-FE8A00FDBC86}"/>
              </a:ext>
            </a:extLst>
          </p:cNvPr>
          <p:cNvSpPr/>
          <p:nvPr/>
        </p:nvSpPr>
        <p:spPr>
          <a:xfrm>
            <a:off x="106887" y="6543880"/>
            <a:ext cx="8837434" cy="323165"/>
          </a:xfrm>
          <a:prstGeom prst="rect">
            <a:avLst/>
          </a:prstGeom>
        </p:spPr>
        <p:txBody>
          <a:bodyPr wrap="square">
            <a:spAutoFit/>
          </a:bodyPr>
          <a:lstStyle/>
          <a:p>
            <a:pPr marL="630238" indent="-630238">
              <a:lnSpc>
                <a:spcPts val="1000"/>
              </a:lnSpc>
            </a:pPr>
            <a:r>
              <a:rPr lang="ja-JP" altLang="en-US" sz="800" dirty="0">
                <a:latin typeface="Meiryo UI" panose="020B0604030504040204" pitchFamily="50" charset="-128"/>
                <a:ea typeface="Meiryo UI" panose="020B0604030504040204" pitchFamily="50" charset="-128"/>
              </a:rPr>
              <a:t>資料出所：</a:t>
            </a:r>
            <a:r>
              <a:rPr lang="zh-TW" altLang="en-US" sz="800" dirty="0">
                <a:latin typeface="Meiryo UI" panose="020B0604030504040204" pitchFamily="50" charset="-128"/>
                <a:ea typeface="Meiryo UI" panose="020B0604030504040204" pitchFamily="50" charset="-128"/>
              </a:rPr>
              <a:t>令和</a:t>
            </a:r>
            <a:r>
              <a:rPr lang="ja-JP" altLang="en-US" sz="800" dirty="0">
                <a:latin typeface="Meiryo UI" panose="020B0604030504040204" pitchFamily="50" charset="-128"/>
                <a:ea typeface="Meiryo UI" panose="020B0604030504040204" pitchFamily="50" charset="-128"/>
              </a:rPr>
              <a:t>元</a:t>
            </a:r>
            <a:r>
              <a:rPr lang="zh-TW" altLang="en-US" sz="800" dirty="0">
                <a:latin typeface="Meiryo UI" panose="020B0604030504040204" pitchFamily="50" charset="-128"/>
                <a:ea typeface="Meiryo UI" panose="020B0604030504040204" pitchFamily="50" charset="-128"/>
              </a:rPr>
              <a:t>年度 老人保健事業推進費等補助金老人保健健康増進等事業</a:t>
            </a:r>
            <a:r>
              <a:rPr lang="ja-JP" altLang="en-US" sz="800" dirty="0">
                <a:latin typeface="Meiryo UI" panose="020B0604030504040204" pitchFamily="50" charset="-128"/>
                <a:ea typeface="Meiryo UI" panose="020B0604030504040204" pitchFamily="50" charset="-128"/>
              </a:rPr>
              <a:t>「介護保険制度等に基づく移動支援サービスに関する調査研究事業」</a:t>
            </a:r>
            <a:endParaRPr lang="en-US" altLang="ja-JP" sz="800" dirty="0">
              <a:latin typeface="Meiryo UI" panose="020B0604030504040204" pitchFamily="50" charset="-128"/>
              <a:ea typeface="Meiryo UI" panose="020B0604030504040204" pitchFamily="50" charset="-128"/>
            </a:endParaRPr>
          </a:p>
          <a:p>
            <a:pPr marL="630238" indent="-114300">
              <a:lnSpc>
                <a:spcPts val="800"/>
              </a:lnSpc>
            </a:pPr>
            <a:r>
              <a:rPr lang="ja-JP" altLang="en-US" sz="800" dirty="0">
                <a:latin typeface="Meiryo UI" panose="020B0604030504040204" pitchFamily="50" charset="-128"/>
                <a:ea typeface="Meiryo UI" panose="020B0604030504040204" pitchFamily="50" charset="-128"/>
              </a:rPr>
              <a:t>「介護保険制度等を活用した高齢者の移動支援・送迎のための手引き」（令和２年３月三菱ＵＦＪリサーチ＆コンサルティング）をもとに作成</a:t>
            </a:r>
          </a:p>
        </p:txBody>
      </p:sp>
      <p:pic>
        <p:nvPicPr>
          <p:cNvPr id="7" name="図 6">
            <a:extLst>
              <a:ext uri="{FF2B5EF4-FFF2-40B4-BE49-F238E27FC236}">
                <a16:creationId xmlns:a16="http://schemas.microsoft.com/office/drawing/2014/main" id="{4E23E44C-4746-4832-B5D1-069F21BA0E4E}"/>
              </a:ext>
            </a:extLst>
          </p:cNvPr>
          <p:cNvPicPr>
            <a:picLocks noChangeAspect="1"/>
          </p:cNvPicPr>
          <p:nvPr/>
        </p:nvPicPr>
        <p:blipFill>
          <a:blip r:embed="rId3"/>
          <a:stretch>
            <a:fillRect/>
          </a:stretch>
        </p:blipFill>
        <p:spPr>
          <a:xfrm>
            <a:off x="6775915" y="900325"/>
            <a:ext cx="2640420" cy="1199076"/>
          </a:xfrm>
          <a:prstGeom prst="rect">
            <a:avLst/>
          </a:prstGeom>
        </p:spPr>
      </p:pic>
      <p:pic>
        <p:nvPicPr>
          <p:cNvPr id="9" name="図 8">
            <a:extLst>
              <a:ext uri="{FF2B5EF4-FFF2-40B4-BE49-F238E27FC236}">
                <a16:creationId xmlns:a16="http://schemas.microsoft.com/office/drawing/2014/main" id="{FB161D49-F77D-4945-94AB-31992A85271B}"/>
              </a:ext>
            </a:extLst>
          </p:cNvPr>
          <p:cNvPicPr>
            <a:picLocks noChangeAspect="1"/>
          </p:cNvPicPr>
          <p:nvPr/>
        </p:nvPicPr>
        <p:blipFill>
          <a:blip r:embed="rId4"/>
          <a:stretch>
            <a:fillRect/>
          </a:stretch>
        </p:blipFill>
        <p:spPr>
          <a:xfrm>
            <a:off x="6697665" y="3501008"/>
            <a:ext cx="2502765" cy="1207008"/>
          </a:xfrm>
          <a:prstGeom prst="rect">
            <a:avLst/>
          </a:prstGeom>
        </p:spPr>
      </p:pic>
      <p:pic>
        <p:nvPicPr>
          <p:cNvPr id="11" name="図 10">
            <a:extLst>
              <a:ext uri="{FF2B5EF4-FFF2-40B4-BE49-F238E27FC236}">
                <a16:creationId xmlns:a16="http://schemas.microsoft.com/office/drawing/2014/main" id="{4584529E-1C53-4ADB-BB24-548361CFAF3F}"/>
              </a:ext>
            </a:extLst>
          </p:cNvPr>
          <p:cNvPicPr>
            <a:picLocks noChangeAspect="1"/>
          </p:cNvPicPr>
          <p:nvPr/>
        </p:nvPicPr>
        <p:blipFill>
          <a:blip r:embed="rId5"/>
          <a:stretch>
            <a:fillRect/>
          </a:stretch>
        </p:blipFill>
        <p:spPr>
          <a:xfrm>
            <a:off x="6688251" y="2163230"/>
            <a:ext cx="2499479" cy="1264237"/>
          </a:xfrm>
          <a:prstGeom prst="rect">
            <a:avLst/>
          </a:prstGeom>
        </p:spPr>
      </p:pic>
      <p:pic>
        <p:nvPicPr>
          <p:cNvPr id="17" name="図 16">
            <a:extLst>
              <a:ext uri="{FF2B5EF4-FFF2-40B4-BE49-F238E27FC236}">
                <a16:creationId xmlns:a16="http://schemas.microsoft.com/office/drawing/2014/main" id="{54349154-E187-427F-809C-3775BB5A9710}"/>
              </a:ext>
            </a:extLst>
          </p:cNvPr>
          <p:cNvPicPr>
            <a:picLocks noChangeAspect="1"/>
          </p:cNvPicPr>
          <p:nvPr/>
        </p:nvPicPr>
        <p:blipFill>
          <a:blip r:embed="rId6"/>
          <a:stretch>
            <a:fillRect/>
          </a:stretch>
        </p:blipFill>
        <p:spPr>
          <a:xfrm>
            <a:off x="6464624" y="4779269"/>
            <a:ext cx="2871620" cy="1426302"/>
          </a:xfrm>
          <a:prstGeom prst="rect">
            <a:avLst/>
          </a:prstGeom>
        </p:spPr>
      </p:pic>
      <p:sp>
        <p:nvSpPr>
          <p:cNvPr id="18" name="四角形: 角を丸くする 17">
            <a:extLst>
              <a:ext uri="{FF2B5EF4-FFF2-40B4-BE49-F238E27FC236}">
                <a16:creationId xmlns:a16="http://schemas.microsoft.com/office/drawing/2014/main" id="{B25A1CBB-779B-4150-9F60-33E1BA7CA899}"/>
              </a:ext>
            </a:extLst>
          </p:cNvPr>
          <p:cNvSpPr/>
          <p:nvPr/>
        </p:nvSpPr>
        <p:spPr>
          <a:xfrm>
            <a:off x="8262763" y="5715076"/>
            <a:ext cx="792088" cy="412579"/>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4">
            <a:extLst>
              <a:ext uri="{FF2B5EF4-FFF2-40B4-BE49-F238E27FC236}">
                <a16:creationId xmlns:a16="http://schemas.microsoft.com/office/drawing/2014/main" id="{858D4B1D-5A8D-47A1-82D4-6A887F13FDB6}"/>
              </a:ext>
            </a:extLst>
          </p:cNvPr>
          <p:cNvSpPr>
            <a:spLocks noGrp="1"/>
          </p:cNvSpPr>
          <p:nvPr>
            <p:ph type="sldNum" sz="quarter" idx="12"/>
          </p:nvPr>
        </p:nvSpPr>
        <p:spPr>
          <a:xfrm>
            <a:off x="7330500" y="6445066"/>
            <a:ext cx="2276581" cy="365125"/>
          </a:xfrm>
        </p:spPr>
        <p:txBody>
          <a:bodyPr/>
          <a:lstStyle/>
          <a:p>
            <a:fld id="{9E2A29CB-BA86-48A6-80E1-CB8750A963B5}" type="slidenum">
              <a:rPr kumimoji="1" lang="ja-JP" altLang="en-US" sz="1400" smtClean="0">
                <a:solidFill>
                  <a:schemeClr val="tx1"/>
                </a:solidFill>
                <a:latin typeface="Meiryo UI" panose="020B0604030504040204" pitchFamily="50" charset="-128"/>
                <a:ea typeface="Meiryo UI" panose="020B0604030504040204" pitchFamily="50" charset="-128"/>
              </a:rPr>
              <a:t>5</a:t>
            </a:fld>
            <a:endParaRPr kumimoji="1" lang="ja-JP" altLang="en-US"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21370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11">
            <a:extLst>
              <a:ext uri="{FF2B5EF4-FFF2-40B4-BE49-F238E27FC236}">
                <a16:creationId xmlns:a16="http://schemas.microsoft.com/office/drawing/2014/main" id="{28091B11-94CD-4524-97B1-D9A86674E173}"/>
              </a:ext>
            </a:extLst>
          </p:cNvPr>
          <p:cNvSpPr txBox="1">
            <a:spLocks noChangeArrowheads="1"/>
          </p:cNvSpPr>
          <p:nvPr/>
        </p:nvSpPr>
        <p:spPr bwMode="auto">
          <a:xfrm>
            <a:off x="5825" y="74215"/>
            <a:ext cx="9756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defTabSz="408537" eaLnBrk="1" fontAlgn="base" hangingPunct="1">
              <a:spcBef>
                <a:spcPct val="0"/>
              </a:spcBef>
              <a:spcAft>
                <a:spcPct val="0"/>
              </a:spcAft>
            </a:pPr>
            <a:r>
              <a:rPr lang="ja-JP" altLang="en-US" sz="2000" b="1" dirty="0">
                <a:solidFill>
                  <a:schemeClr val="accent3">
                    <a:lumMod val="75000"/>
                  </a:schemeClr>
                </a:solidFill>
                <a:latin typeface="Meiryo UI" panose="020B0604030504040204" pitchFamily="50" charset="-128"/>
                <a:ea typeface="Meiryo UI" panose="020B0604030504040204" pitchFamily="50" charset="-128"/>
                <a:cs typeface="メイリオ" pitchFamily="50" charset="-128"/>
              </a:rPr>
              <a:t>　総合事業の実施状況（令和３年３月時点）</a:t>
            </a:r>
          </a:p>
        </p:txBody>
      </p:sp>
      <p:cxnSp>
        <p:nvCxnSpPr>
          <p:cNvPr id="11" name="直線コネクタ 10">
            <a:extLst>
              <a:ext uri="{FF2B5EF4-FFF2-40B4-BE49-F238E27FC236}">
                <a16:creationId xmlns:a16="http://schemas.microsoft.com/office/drawing/2014/main" id="{C445396B-4BB0-4DB8-95D4-979499FA1562}"/>
              </a:ext>
            </a:extLst>
          </p:cNvPr>
          <p:cNvCxnSpPr/>
          <p:nvPr/>
        </p:nvCxnSpPr>
        <p:spPr>
          <a:xfrm>
            <a:off x="0" y="474325"/>
            <a:ext cx="97626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125858" y="764704"/>
            <a:ext cx="9319725" cy="528350"/>
          </a:xfrm>
          <a:prstGeom prst="rect">
            <a:avLst/>
          </a:prstGeom>
        </p:spPr>
        <p:txBody>
          <a:bodyPr wrap="square">
            <a:spAutoFit/>
          </a:bodyPr>
          <a:lstStyle/>
          <a:p>
            <a:pPr defTabSz="422041">
              <a:lnSpc>
                <a:spcPts val="1662"/>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サービス事業を実施している市町村数をみると、従前相当サービスについては、「訪問型」「通所型」共に</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％を超えているものの、訪問型サービス</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については全国的に見ても少ない。（訪問</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、全国で</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％程度）</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503471" y="6197815"/>
            <a:ext cx="8554142" cy="530273"/>
          </a:xfrm>
          <a:prstGeom prst="rect">
            <a:avLst/>
          </a:prstGeom>
        </p:spPr>
        <p:txBody>
          <a:bodyPr wrap="square">
            <a:spAutoFit/>
          </a:bodyPr>
          <a:lstStyle/>
          <a:p>
            <a:pPr defTabSz="422041"/>
            <a:r>
              <a:rPr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*「介護予防・日常生活支援総合事業等（地域支援事業）の実施状況（令和２年度実施分）に関する調査」の調査結果をもとに集計。　</a:t>
            </a:r>
            <a:endParaRPr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22041"/>
            <a:r>
              <a:rPr lang="en-US" altLang="ja-JP" sz="1000" u="sng" dirty="0">
                <a:hlinkClick r:id="rId3"/>
              </a:rPr>
              <a:t>https://www.mhlw.go.jp/stf/seisakunitsuite/bunya/0000141576_00008.html</a:t>
            </a:r>
            <a:endParaRPr lang="ja-JP" altLang="ja-JP" sz="1000" dirty="0"/>
          </a:p>
          <a:p>
            <a:pPr defTabSz="422041"/>
            <a:endParaRPr lang="ja-JP" altLang="en-US" sz="923" dirty="0">
              <a:solidFill>
                <a:prstClr val="black"/>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5904600" y="1484784"/>
            <a:ext cx="3214012"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サービスごとの実施数（市町村数）</a:t>
            </a:r>
            <a:endParaRPr kumimoji="1" lang="ja-JP" altLang="en-US" sz="2400" dirty="0"/>
          </a:p>
        </p:txBody>
      </p:sp>
      <p:sp>
        <p:nvSpPr>
          <p:cNvPr id="13" name="スライド番号プレースホルダー 4">
            <a:extLst>
              <a:ext uri="{FF2B5EF4-FFF2-40B4-BE49-F238E27FC236}">
                <a16:creationId xmlns:a16="http://schemas.microsoft.com/office/drawing/2014/main" id="{858D4B1D-5A8D-47A1-82D4-6A887F13FDB6}"/>
              </a:ext>
            </a:extLst>
          </p:cNvPr>
          <p:cNvSpPr>
            <a:spLocks noGrp="1"/>
          </p:cNvSpPr>
          <p:nvPr>
            <p:ph type="sldNum" sz="quarter" idx="12"/>
          </p:nvPr>
        </p:nvSpPr>
        <p:spPr>
          <a:xfrm>
            <a:off x="7169002" y="6197815"/>
            <a:ext cx="2276581" cy="365125"/>
          </a:xfrm>
        </p:spPr>
        <p:txBody>
          <a:bodyPr/>
          <a:lstStyle/>
          <a:p>
            <a:fld id="{9E2A29CB-BA86-48A6-80E1-CB8750A963B5}" type="slidenum">
              <a:rPr kumimoji="1" lang="ja-JP" altLang="en-US" sz="1400" smtClean="0">
                <a:solidFill>
                  <a:schemeClr val="tx1"/>
                </a:solidFill>
                <a:latin typeface="Meiryo UI" panose="020B0604030504040204" pitchFamily="50" charset="-128"/>
                <a:ea typeface="Meiryo UI" panose="020B0604030504040204" pitchFamily="50" charset="-128"/>
              </a:rPr>
              <a:t>6</a:t>
            </a:fld>
            <a:endParaRPr kumimoji="1" lang="ja-JP" altLang="en-US" sz="1400" dirty="0">
              <a:solidFill>
                <a:schemeClr val="tx1"/>
              </a:solidFill>
              <a:latin typeface="Meiryo UI" panose="020B0604030504040204" pitchFamily="50" charset="-128"/>
              <a:ea typeface="Meiryo UI" panose="020B0604030504040204" pitchFamily="50" charset="-128"/>
            </a:endParaRPr>
          </a:p>
        </p:txBody>
      </p:sp>
      <p:graphicFrame>
        <p:nvGraphicFramePr>
          <p:cNvPr id="19" name="グラフ 18">
            <a:extLst>
              <a:ext uri="{FF2B5EF4-FFF2-40B4-BE49-F238E27FC236}">
                <a16:creationId xmlns:a16="http://schemas.microsoft.com/office/drawing/2014/main" id="{16ACE9BD-AA8C-E986-6D0A-4538FB76C1B5}"/>
              </a:ext>
            </a:extLst>
          </p:cNvPr>
          <p:cNvGraphicFramePr>
            <a:graphicFrameLocks/>
          </p:cNvGraphicFramePr>
          <p:nvPr>
            <p:extLst>
              <p:ext uri="{D42A27DB-BD31-4B8C-83A1-F6EECF244321}">
                <p14:modId xmlns:p14="http://schemas.microsoft.com/office/powerpoint/2010/main" val="3344582165"/>
              </p:ext>
            </p:extLst>
          </p:nvPr>
        </p:nvGraphicFramePr>
        <p:xfrm>
          <a:off x="125858" y="1448245"/>
          <a:ext cx="6480721" cy="45534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表 7">
            <a:extLst>
              <a:ext uri="{FF2B5EF4-FFF2-40B4-BE49-F238E27FC236}">
                <a16:creationId xmlns:a16="http://schemas.microsoft.com/office/drawing/2014/main" id="{ED037F16-3335-7948-519D-BF5AEA4EEA90}"/>
              </a:ext>
            </a:extLst>
          </p:cNvPr>
          <p:cNvGraphicFramePr>
            <a:graphicFrameLocks noGrp="1"/>
          </p:cNvGraphicFramePr>
          <p:nvPr>
            <p:extLst>
              <p:ext uri="{D42A27DB-BD31-4B8C-83A1-F6EECF244321}">
                <p14:modId xmlns:p14="http://schemas.microsoft.com/office/powerpoint/2010/main" val="2065251608"/>
              </p:ext>
            </p:extLst>
          </p:nvPr>
        </p:nvGraphicFramePr>
        <p:xfrm>
          <a:off x="5939129" y="1792561"/>
          <a:ext cx="3414840" cy="3852003"/>
        </p:xfrm>
        <a:graphic>
          <a:graphicData uri="http://schemas.openxmlformats.org/drawingml/2006/table">
            <a:tbl>
              <a:tblPr firstRow="1">
                <a:tableStyleId>{93296810-A885-4BE3-A3E7-6D5BEEA58F35}</a:tableStyleId>
              </a:tblPr>
              <a:tblGrid>
                <a:gridCol w="451426">
                  <a:extLst>
                    <a:ext uri="{9D8B030D-6E8A-4147-A177-3AD203B41FA5}">
                      <a16:colId xmlns:a16="http://schemas.microsoft.com/office/drawing/2014/main" val="525152888"/>
                    </a:ext>
                  </a:extLst>
                </a:gridCol>
                <a:gridCol w="587414">
                  <a:extLst>
                    <a:ext uri="{9D8B030D-6E8A-4147-A177-3AD203B41FA5}">
                      <a16:colId xmlns:a16="http://schemas.microsoft.com/office/drawing/2014/main" val="3663139728"/>
                    </a:ext>
                  </a:extLst>
                </a:gridCol>
                <a:gridCol w="792000">
                  <a:extLst>
                    <a:ext uri="{9D8B030D-6E8A-4147-A177-3AD203B41FA5}">
                      <a16:colId xmlns:a16="http://schemas.microsoft.com/office/drawing/2014/main" val="1626050486"/>
                    </a:ext>
                  </a:extLst>
                </a:gridCol>
                <a:gridCol w="792000">
                  <a:extLst>
                    <a:ext uri="{9D8B030D-6E8A-4147-A177-3AD203B41FA5}">
                      <a16:colId xmlns:a16="http://schemas.microsoft.com/office/drawing/2014/main" val="3459676344"/>
                    </a:ext>
                  </a:extLst>
                </a:gridCol>
                <a:gridCol w="792000">
                  <a:extLst>
                    <a:ext uri="{9D8B030D-6E8A-4147-A177-3AD203B41FA5}">
                      <a16:colId xmlns:a16="http://schemas.microsoft.com/office/drawing/2014/main" val="2834740417"/>
                    </a:ext>
                  </a:extLst>
                </a:gridCol>
              </a:tblGrid>
              <a:tr h="348969">
                <a:tc gridSpan="2">
                  <a:txBody>
                    <a:bodyPr/>
                    <a:lstStyle/>
                    <a:p>
                      <a:pPr algn="ctr" fontAlgn="ctr"/>
                      <a:r>
                        <a:rPr lang="ja-JP" altLang="en-US" sz="1100" b="1" u="none" strike="noStrike" dirty="0">
                          <a:effectLst/>
                          <a:latin typeface="Meiryo UI" panose="020B0604030504040204" pitchFamily="50" charset="-128"/>
                          <a:ea typeface="Meiryo UI" panose="020B0604030504040204" pitchFamily="50" charset="-128"/>
                        </a:rPr>
                        <a:t>サービス</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100" b="1" u="none" strike="noStrike" dirty="0">
                          <a:effectLst/>
                          <a:latin typeface="Meiryo UI" panose="020B0604030504040204" pitchFamily="50" charset="-128"/>
                          <a:ea typeface="Meiryo UI" panose="020B0604030504040204" pitchFamily="50" charset="-128"/>
                        </a:rPr>
                        <a:t>全国</a:t>
                      </a:r>
                      <a:br>
                        <a:rPr lang="ja-JP" altLang="en-US" sz="1100" b="1" u="none" strike="noStrike" dirty="0">
                          <a:effectLst/>
                          <a:latin typeface="Meiryo UI" panose="020B0604030504040204" pitchFamily="50" charset="-128"/>
                          <a:ea typeface="Meiryo UI" panose="020B0604030504040204" pitchFamily="50" charset="-128"/>
                        </a:rPr>
                      </a:br>
                      <a:r>
                        <a:rPr lang="en-US" altLang="ja-JP" sz="1100" b="1" u="none" strike="noStrike" dirty="0">
                          <a:effectLst/>
                          <a:latin typeface="Meiryo UI" panose="020B0604030504040204" pitchFamily="50" charset="-128"/>
                          <a:ea typeface="Meiryo UI" panose="020B0604030504040204" pitchFamily="50" charset="-128"/>
                        </a:rPr>
                        <a:t>(</a:t>
                      </a:r>
                      <a:r>
                        <a:rPr lang="en-US" sz="1100" b="1" u="none" strike="noStrike" dirty="0">
                          <a:effectLst/>
                          <a:latin typeface="Meiryo UI" panose="020B0604030504040204" pitchFamily="50" charset="-128"/>
                          <a:ea typeface="Meiryo UI" panose="020B0604030504040204" pitchFamily="50" charset="-128"/>
                        </a:rPr>
                        <a:t>n=1741)</a:t>
                      </a: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1" u="none" strike="noStrike" dirty="0">
                          <a:effectLst/>
                          <a:latin typeface="Meiryo UI" panose="020B0604030504040204" pitchFamily="50" charset="-128"/>
                          <a:ea typeface="Meiryo UI" panose="020B0604030504040204" pitchFamily="50" charset="-128"/>
                        </a:rPr>
                        <a:t>中国５県</a:t>
                      </a:r>
                      <a:br>
                        <a:rPr lang="ja-JP" altLang="en-US" sz="1100" b="1" u="none" strike="noStrike" dirty="0">
                          <a:effectLst/>
                          <a:latin typeface="Meiryo UI" panose="020B0604030504040204" pitchFamily="50" charset="-128"/>
                          <a:ea typeface="Meiryo UI" panose="020B0604030504040204" pitchFamily="50" charset="-128"/>
                        </a:rPr>
                      </a:br>
                      <a:r>
                        <a:rPr lang="en-US" altLang="ja-JP" sz="1100" b="1" u="none" strike="noStrike" dirty="0">
                          <a:effectLst/>
                          <a:latin typeface="Meiryo UI" panose="020B0604030504040204" pitchFamily="50" charset="-128"/>
                          <a:ea typeface="Meiryo UI" panose="020B0604030504040204" pitchFamily="50" charset="-128"/>
                        </a:rPr>
                        <a:t>(</a:t>
                      </a:r>
                      <a:r>
                        <a:rPr lang="en-US" sz="1100" b="1" u="none" strike="noStrike" dirty="0">
                          <a:effectLst/>
                          <a:latin typeface="Meiryo UI" panose="020B0604030504040204" pitchFamily="50" charset="-128"/>
                          <a:ea typeface="Meiryo UI" panose="020B0604030504040204" pitchFamily="50" charset="-128"/>
                        </a:rPr>
                        <a:t>n=107)</a:t>
                      </a: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1" u="none" strike="noStrike" dirty="0">
                          <a:effectLst/>
                          <a:latin typeface="Meiryo UI" panose="020B0604030504040204" pitchFamily="50" charset="-128"/>
                          <a:ea typeface="Meiryo UI" panose="020B0604030504040204" pitchFamily="50" charset="-128"/>
                        </a:rPr>
                        <a:t>広島県</a:t>
                      </a:r>
                      <a:br>
                        <a:rPr lang="ja-JP" altLang="en-US" sz="1100" b="1" u="none" strike="noStrike" dirty="0">
                          <a:effectLst/>
                          <a:latin typeface="Meiryo UI" panose="020B0604030504040204" pitchFamily="50" charset="-128"/>
                          <a:ea typeface="Meiryo UI" panose="020B0604030504040204" pitchFamily="50" charset="-128"/>
                        </a:rPr>
                      </a:br>
                      <a:r>
                        <a:rPr lang="en-US" altLang="ja-JP" sz="1100" b="1" u="none" strike="noStrike" dirty="0">
                          <a:effectLst/>
                          <a:latin typeface="Meiryo UI" panose="020B0604030504040204" pitchFamily="50" charset="-128"/>
                          <a:ea typeface="Meiryo UI" panose="020B0604030504040204" pitchFamily="50" charset="-128"/>
                        </a:rPr>
                        <a:t>(</a:t>
                      </a:r>
                      <a:r>
                        <a:rPr lang="en-US" sz="1100" b="1" u="none" strike="noStrike" dirty="0">
                          <a:effectLst/>
                          <a:latin typeface="Meiryo UI" panose="020B0604030504040204" pitchFamily="50" charset="-128"/>
                          <a:ea typeface="Meiryo UI" panose="020B0604030504040204" pitchFamily="50" charset="-128"/>
                        </a:rPr>
                        <a:t>n=23)</a:t>
                      </a: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8720945"/>
                  </a:ext>
                </a:extLst>
              </a:tr>
              <a:tr h="225443">
                <a:tc rowSpan="10">
                  <a:txBody>
                    <a:bodyPr/>
                    <a:lstStyle/>
                    <a:p>
                      <a:pPr algn="ctr" fontAlgn="ctr"/>
                      <a:r>
                        <a:rPr lang="ja-JP" altLang="en-US" sz="1600" u="none" strike="noStrike" dirty="0">
                          <a:effectLst/>
                          <a:latin typeface="Meiryo UI" panose="020B0604030504040204" pitchFamily="50" charset="-128"/>
                          <a:ea typeface="Meiryo UI" panose="020B0604030504040204" pitchFamily="50" charset="-128"/>
                        </a:rPr>
                        <a:t>訪問型</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従前</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1607</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101</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21</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04433723"/>
                  </a:ext>
                </a:extLst>
              </a:tr>
              <a:tr h="163783">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a:t>
                      </a:r>
                      <a:r>
                        <a:rPr lang="en-US" altLang="ja-JP" sz="1000" u="none" strike="noStrike" dirty="0">
                          <a:effectLst/>
                          <a:latin typeface="Meiryo UI" panose="020B0604030504040204" pitchFamily="50" charset="-128"/>
                          <a:ea typeface="Meiryo UI" panose="020B0604030504040204" pitchFamily="50" charset="-128"/>
                        </a:rPr>
                        <a:t>92.3</a:t>
                      </a:r>
                      <a:r>
                        <a:rPr lang="ja-JP" altLang="en-US" sz="100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a:t>
                      </a:r>
                      <a:r>
                        <a:rPr lang="en-US" altLang="ja-JP" sz="1000" u="none" strike="noStrike" dirty="0">
                          <a:effectLst/>
                          <a:latin typeface="Meiryo UI" panose="020B0604030504040204" pitchFamily="50" charset="-128"/>
                          <a:ea typeface="Meiryo UI" panose="020B0604030504040204" pitchFamily="50" charset="-128"/>
                        </a:rPr>
                        <a:t>94.4</a:t>
                      </a:r>
                      <a:r>
                        <a:rPr lang="ja-JP" altLang="en-US" sz="100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a:t>
                      </a:r>
                      <a:r>
                        <a:rPr lang="en-US" altLang="ja-JP" sz="1000" u="none" strike="noStrike" dirty="0">
                          <a:effectLst/>
                          <a:latin typeface="Meiryo UI" panose="020B0604030504040204" pitchFamily="50" charset="-128"/>
                          <a:ea typeface="Meiryo UI" panose="020B0604030504040204" pitchFamily="50" charset="-128"/>
                        </a:rPr>
                        <a:t>91.3</a:t>
                      </a:r>
                      <a:r>
                        <a:rPr lang="ja-JP" altLang="en-US" sz="100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1543372"/>
                  </a:ext>
                </a:extLst>
              </a:tr>
              <a:tr h="225443">
                <a:tc vMerge="1">
                  <a:txBody>
                    <a:bodyPr/>
                    <a:lstStyle/>
                    <a:p>
                      <a:endParaRPr kumimoji="1" lang="ja-JP" altLang="en-US"/>
                    </a:p>
                  </a:txBody>
                  <a:tcPr/>
                </a:tc>
                <a:tc rowSpan="2">
                  <a:txBody>
                    <a:bodyPr/>
                    <a:lstStyle/>
                    <a:p>
                      <a:pPr algn="ctr" fontAlgn="ctr"/>
                      <a:r>
                        <a:rPr lang="en-US" sz="1200" u="none" strike="noStrike" dirty="0">
                          <a:effectLst/>
                          <a:latin typeface="Meiryo UI" panose="020B0604030504040204" pitchFamily="50" charset="-128"/>
                          <a:ea typeface="Meiryo UI" panose="020B0604030504040204" pitchFamily="50" charset="-128"/>
                        </a:rPr>
                        <a:t>A</a:t>
                      </a:r>
                      <a:endParaRPr 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893</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57</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altLang="ja-JP" sz="1400" u="none" strike="noStrike">
                          <a:effectLst/>
                          <a:latin typeface="Meiryo UI" panose="020B0604030504040204" pitchFamily="50" charset="-128"/>
                          <a:ea typeface="Meiryo UI" panose="020B0604030504040204" pitchFamily="50" charset="-128"/>
                        </a:rPr>
                        <a:t>15</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0662164"/>
                  </a:ext>
                </a:extLst>
              </a:tr>
              <a:tr h="163783">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a:t>
                      </a:r>
                      <a:r>
                        <a:rPr lang="en-US" altLang="ja-JP" sz="1000" u="none" strike="noStrike" dirty="0">
                          <a:effectLst/>
                          <a:latin typeface="Meiryo UI" panose="020B0604030504040204" pitchFamily="50" charset="-128"/>
                          <a:ea typeface="Meiryo UI" panose="020B0604030504040204" pitchFamily="50" charset="-128"/>
                        </a:rPr>
                        <a:t>51.2</a:t>
                      </a:r>
                      <a:r>
                        <a:rPr lang="ja-JP" altLang="en-US" sz="100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a:t>
                      </a:r>
                      <a:r>
                        <a:rPr lang="en-US" altLang="ja-JP" sz="1000" u="none" strike="noStrike" dirty="0">
                          <a:effectLst/>
                          <a:latin typeface="Meiryo UI" panose="020B0604030504040204" pitchFamily="50" charset="-128"/>
                          <a:ea typeface="Meiryo UI" panose="020B0604030504040204" pitchFamily="50" charset="-128"/>
                        </a:rPr>
                        <a:t>53.2</a:t>
                      </a:r>
                      <a:r>
                        <a:rPr lang="ja-JP" altLang="en-US" sz="100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a:t>
                      </a:r>
                      <a:r>
                        <a:rPr lang="en-US" altLang="ja-JP" sz="1000" u="none" strike="noStrike" dirty="0">
                          <a:effectLst/>
                          <a:latin typeface="Meiryo UI" panose="020B0604030504040204" pitchFamily="50" charset="-128"/>
                          <a:ea typeface="Meiryo UI" panose="020B0604030504040204" pitchFamily="50" charset="-128"/>
                        </a:rPr>
                        <a:t>65.2</a:t>
                      </a:r>
                      <a:r>
                        <a:rPr lang="ja-JP" altLang="en-US" sz="100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2662179"/>
                  </a:ext>
                </a:extLst>
              </a:tr>
              <a:tr h="225443">
                <a:tc vMerge="1">
                  <a:txBody>
                    <a:bodyPr/>
                    <a:lstStyle/>
                    <a:p>
                      <a:endParaRPr kumimoji="1" lang="ja-JP" altLang="en-US"/>
                    </a:p>
                  </a:txBody>
                  <a:tcPr/>
                </a:tc>
                <a:tc rowSpan="2">
                  <a:txBody>
                    <a:bodyPr/>
                    <a:lstStyle/>
                    <a:p>
                      <a:pPr algn="ctr" fontAlgn="ctr"/>
                      <a:r>
                        <a:rPr lang="en-US" sz="1200" u="none" strike="noStrike" dirty="0">
                          <a:effectLst/>
                          <a:latin typeface="Meiryo UI" panose="020B0604030504040204" pitchFamily="50" charset="-128"/>
                          <a:ea typeface="Meiryo UI" panose="020B0604030504040204" pitchFamily="50" charset="-128"/>
                        </a:rPr>
                        <a:t>B</a:t>
                      </a:r>
                      <a:endParaRPr 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290</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25</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altLang="ja-JP" sz="1400" u="none" strike="noStrike">
                          <a:effectLst/>
                          <a:latin typeface="Meiryo UI" panose="020B0604030504040204" pitchFamily="50" charset="-128"/>
                          <a:ea typeface="Meiryo UI" panose="020B0604030504040204" pitchFamily="50" charset="-128"/>
                        </a:rPr>
                        <a:t>5</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68613079"/>
                  </a:ext>
                </a:extLst>
              </a:tr>
              <a:tr h="163783">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a:t>
                      </a:r>
                      <a:r>
                        <a:rPr lang="en-US" altLang="ja-JP" sz="1000" u="none" strike="noStrike" dirty="0">
                          <a:effectLst/>
                          <a:latin typeface="Meiryo UI" panose="020B0604030504040204" pitchFamily="50" charset="-128"/>
                          <a:ea typeface="Meiryo UI" panose="020B0604030504040204" pitchFamily="50" charset="-128"/>
                        </a:rPr>
                        <a:t>16.6</a:t>
                      </a:r>
                      <a:r>
                        <a:rPr lang="ja-JP" altLang="en-US" sz="100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a:t>
                      </a:r>
                      <a:r>
                        <a:rPr lang="en-US" altLang="ja-JP" sz="1000" u="none" strike="noStrike" dirty="0">
                          <a:effectLst/>
                          <a:latin typeface="Meiryo UI" panose="020B0604030504040204" pitchFamily="50" charset="-128"/>
                          <a:ea typeface="Meiryo UI" panose="020B0604030504040204" pitchFamily="50" charset="-128"/>
                        </a:rPr>
                        <a:t>23.3</a:t>
                      </a:r>
                      <a:r>
                        <a:rPr lang="ja-JP" altLang="en-US" sz="100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a:t>
                      </a:r>
                      <a:r>
                        <a:rPr lang="en-US" altLang="ja-JP" sz="1000" u="none" strike="noStrike" dirty="0">
                          <a:effectLst/>
                          <a:latin typeface="Meiryo UI" panose="020B0604030504040204" pitchFamily="50" charset="-128"/>
                          <a:ea typeface="Meiryo UI" panose="020B0604030504040204" pitchFamily="50" charset="-128"/>
                        </a:rPr>
                        <a:t>21.7</a:t>
                      </a:r>
                      <a:r>
                        <a:rPr lang="ja-JP" altLang="en-US" sz="100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9584574"/>
                  </a:ext>
                </a:extLst>
              </a:tr>
              <a:tr h="225443">
                <a:tc vMerge="1">
                  <a:txBody>
                    <a:bodyPr/>
                    <a:lstStyle/>
                    <a:p>
                      <a:endParaRPr kumimoji="1" lang="ja-JP" altLang="en-US"/>
                    </a:p>
                  </a:txBody>
                  <a:tcPr/>
                </a:tc>
                <a:tc rowSpan="2">
                  <a:txBody>
                    <a:bodyPr/>
                    <a:lstStyle/>
                    <a:p>
                      <a:pPr algn="ctr" fontAlgn="ctr"/>
                      <a:r>
                        <a:rPr lang="en-US" sz="1200" u="none" strike="noStrike" dirty="0">
                          <a:effectLst/>
                          <a:latin typeface="Meiryo UI" panose="020B0604030504040204" pitchFamily="50" charset="-128"/>
                          <a:ea typeface="Meiryo UI" panose="020B0604030504040204" pitchFamily="50" charset="-128"/>
                        </a:rPr>
                        <a:t>C</a:t>
                      </a:r>
                      <a:endParaRPr 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392</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18</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9</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3499807"/>
                  </a:ext>
                </a:extLst>
              </a:tr>
              <a:tr h="163783">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a:t>
                      </a:r>
                      <a:r>
                        <a:rPr lang="en-US" altLang="ja-JP" sz="1000" u="none" strike="noStrike" dirty="0">
                          <a:effectLst/>
                          <a:latin typeface="Meiryo UI" panose="020B0604030504040204" pitchFamily="50" charset="-128"/>
                          <a:ea typeface="Meiryo UI" panose="020B0604030504040204" pitchFamily="50" charset="-128"/>
                        </a:rPr>
                        <a:t>22.5</a:t>
                      </a:r>
                      <a:r>
                        <a:rPr lang="ja-JP" altLang="en-US" sz="100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a:t>
                      </a:r>
                      <a:r>
                        <a:rPr lang="en-US" altLang="ja-JP" sz="1000" u="none" strike="noStrike" dirty="0">
                          <a:effectLst/>
                          <a:latin typeface="Meiryo UI" panose="020B0604030504040204" pitchFamily="50" charset="-128"/>
                          <a:ea typeface="Meiryo UI" panose="020B0604030504040204" pitchFamily="50" charset="-128"/>
                        </a:rPr>
                        <a:t>16.8</a:t>
                      </a:r>
                      <a:r>
                        <a:rPr lang="ja-JP" altLang="en-US" sz="100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a:t>
                      </a:r>
                      <a:r>
                        <a:rPr lang="en-US" altLang="ja-JP" sz="1000" u="none" strike="noStrike" dirty="0">
                          <a:effectLst/>
                          <a:latin typeface="Meiryo UI" panose="020B0604030504040204" pitchFamily="50" charset="-128"/>
                          <a:ea typeface="Meiryo UI" panose="020B0604030504040204" pitchFamily="50" charset="-128"/>
                        </a:rPr>
                        <a:t>39.1</a:t>
                      </a:r>
                      <a:r>
                        <a:rPr lang="ja-JP" altLang="en-US" sz="100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5942002"/>
                  </a:ext>
                </a:extLst>
              </a:tr>
              <a:tr h="225443">
                <a:tc vMerge="1">
                  <a:txBody>
                    <a:bodyPr/>
                    <a:lstStyle/>
                    <a:p>
                      <a:endParaRPr kumimoji="1" lang="ja-JP" altLang="en-US"/>
                    </a:p>
                  </a:txBody>
                  <a:tcPr/>
                </a:tc>
                <a:tc rowSpan="2">
                  <a:txBody>
                    <a:bodyPr/>
                    <a:lstStyle/>
                    <a:p>
                      <a:pPr algn="ctr" fontAlgn="ctr"/>
                      <a:r>
                        <a:rPr lang="en-US" sz="1200" b="1" u="sng" strike="noStrike" dirty="0">
                          <a:solidFill>
                            <a:srgbClr val="FF0000"/>
                          </a:solidFill>
                          <a:effectLst/>
                          <a:latin typeface="Meiryo UI" panose="020B0604030504040204" pitchFamily="50" charset="-128"/>
                          <a:ea typeface="Meiryo UI" panose="020B0604030504040204" pitchFamily="50" charset="-128"/>
                        </a:rPr>
                        <a:t>D</a:t>
                      </a:r>
                      <a:endParaRPr lang="en-US" sz="1200" b="1" i="0" u="sng"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400" b="1" u="sng" strike="noStrike" dirty="0">
                          <a:solidFill>
                            <a:srgbClr val="FF0000"/>
                          </a:solidFill>
                          <a:effectLst/>
                          <a:latin typeface="Meiryo UI" panose="020B0604030504040204" pitchFamily="50" charset="-128"/>
                          <a:ea typeface="Meiryo UI" panose="020B0604030504040204" pitchFamily="50" charset="-128"/>
                        </a:rPr>
                        <a:t>69</a:t>
                      </a:r>
                      <a:endParaRPr lang="en-US" altLang="ja-JP" sz="1400" b="1" i="0" u="sng"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altLang="ja-JP" sz="1400" b="1" u="sng" strike="noStrike" dirty="0">
                          <a:solidFill>
                            <a:srgbClr val="FF0000"/>
                          </a:solidFill>
                          <a:effectLst/>
                          <a:latin typeface="Meiryo UI" panose="020B0604030504040204" pitchFamily="50" charset="-128"/>
                          <a:ea typeface="Meiryo UI" panose="020B0604030504040204" pitchFamily="50" charset="-128"/>
                        </a:rPr>
                        <a:t>5</a:t>
                      </a:r>
                      <a:endParaRPr lang="en-US" altLang="ja-JP" sz="1400" b="1" i="0" u="sng"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altLang="ja-JP" sz="1400" b="1" u="sng" strike="noStrike" dirty="0">
                          <a:solidFill>
                            <a:srgbClr val="FF0000"/>
                          </a:solidFill>
                          <a:effectLst/>
                          <a:latin typeface="Meiryo UI" panose="020B0604030504040204" pitchFamily="50" charset="-128"/>
                          <a:ea typeface="Meiryo UI" panose="020B0604030504040204" pitchFamily="50" charset="-128"/>
                        </a:rPr>
                        <a:t>0</a:t>
                      </a:r>
                      <a:endParaRPr lang="en-US" altLang="ja-JP" sz="1400" b="1" i="0" u="sng"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7401337"/>
                  </a:ext>
                </a:extLst>
              </a:tr>
              <a:tr h="163783">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000" b="1" u="sng" strike="noStrike" dirty="0">
                          <a:solidFill>
                            <a:srgbClr val="FF0000"/>
                          </a:solidFill>
                          <a:effectLst/>
                          <a:latin typeface="Meiryo UI" panose="020B0604030504040204" pitchFamily="50" charset="-128"/>
                          <a:ea typeface="Meiryo UI" panose="020B0604030504040204" pitchFamily="50" charset="-128"/>
                        </a:rPr>
                        <a:t>（</a:t>
                      </a:r>
                      <a:r>
                        <a:rPr lang="en-US" altLang="ja-JP" sz="1000" b="1" u="sng" strike="noStrike" dirty="0">
                          <a:solidFill>
                            <a:srgbClr val="FF0000"/>
                          </a:solidFill>
                          <a:effectLst/>
                          <a:latin typeface="Meiryo UI" panose="020B0604030504040204" pitchFamily="50" charset="-128"/>
                          <a:ea typeface="Meiryo UI" panose="020B0604030504040204" pitchFamily="50" charset="-128"/>
                        </a:rPr>
                        <a:t>3.9</a:t>
                      </a:r>
                      <a:r>
                        <a:rPr lang="ja-JP" altLang="en-US" sz="1000" b="1" u="sng" strike="noStrike" dirty="0">
                          <a:solidFill>
                            <a:srgbClr val="FF0000"/>
                          </a:solidFill>
                          <a:effectLst/>
                          <a:latin typeface="Meiryo UI" panose="020B0604030504040204" pitchFamily="50" charset="-128"/>
                          <a:ea typeface="Meiryo UI" panose="020B0604030504040204" pitchFamily="50" charset="-128"/>
                        </a:rPr>
                        <a:t>％）</a:t>
                      </a:r>
                      <a:endParaRPr lang="ja-JP" altLang="en-US" sz="1000" b="1" i="0" u="sng"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000" b="1" u="sng" strike="noStrike" dirty="0">
                          <a:solidFill>
                            <a:srgbClr val="FF0000"/>
                          </a:solidFill>
                          <a:effectLst/>
                          <a:latin typeface="Meiryo UI" panose="020B0604030504040204" pitchFamily="50" charset="-128"/>
                          <a:ea typeface="Meiryo UI" panose="020B0604030504040204" pitchFamily="50" charset="-128"/>
                        </a:rPr>
                        <a:t>（</a:t>
                      </a:r>
                      <a:r>
                        <a:rPr lang="en-US" altLang="ja-JP" sz="1000" b="1" u="sng" strike="noStrike" dirty="0">
                          <a:solidFill>
                            <a:srgbClr val="FF0000"/>
                          </a:solidFill>
                          <a:effectLst/>
                          <a:latin typeface="Meiryo UI" panose="020B0604030504040204" pitchFamily="50" charset="-128"/>
                          <a:ea typeface="Meiryo UI" panose="020B0604030504040204" pitchFamily="50" charset="-128"/>
                        </a:rPr>
                        <a:t>4.6</a:t>
                      </a:r>
                      <a:r>
                        <a:rPr lang="ja-JP" altLang="en-US" sz="1000" b="1" u="sng" strike="noStrike" dirty="0">
                          <a:solidFill>
                            <a:srgbClr val="FF0000"/>
                          </a:solidFill>
                          <a:effectLst/>
                          <a:latin typeface="Meiryo UI" panose="020B0604030504040204" pitchFamily="50" charset="-128"/>
                          <a:ea typeface="Meiryo UI" panose="020B0604030504040204" pitchFamily="50" charset="-128"/>
                        </a:rPr>
                        <a:t>％）</a:t>
                      </a:r>
                      <a:endParaRPr lang="ja-JP" altLang="en-US" sz="1000" b="1" i="0" u="sng"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000" b="1" u="sng" strike="noStrike" dirty="0">
                          <a:solidFill>
                            <a:srgbClr val="FF0000"/>
                          </a:solidFill>
                          <a:effectLst/>
                          <a:latin typeface="Meiryo UI" panose="020B0604030504040204" pitchFamily="50" charset="-128"/>
                          <a:ea typeface="Meiryo UI" panose="020B0604030504040204" pitchFamily="50" charset="-128"/>
                        </a:rPr>
                        <a:t>（</a:t>
                      </a:r>
                      <a:r>
                        <a:rPr lang="en-US" altLang="ja-JP" sz="1000" b="1" u="sng" strike="noStrike" dirty="0">
                          <a:solidFill>
                            <a:srgbClr val="FF0000"/>
                          </a:solidFill>
                          <a:effectLst/>
                          <a:latin typeface="Meiryo UI" panose="020B0604030504040204" pitchFamily="50" charset="-128"/>
                          <a:ea typeface="Meiryo UI" panose="020B0604030504040204" pitchFamily="50" charset="-128"/>
                        </a:rPr>
                        <a:t>0</a:t>
                      </a:r>
                      <a:r>
                        <a:rPr lang="ja-JP" altLang="en-US" sz="1000" b="1" u="sng" strike="noStrike" dirty="0">
                          <a:solidFill>
                            <a:srgbClr val="FF0000"/>
                          </a:solidFill>
                          <a:effectLst/>
                          <a:latin typeface="Meiryo UI" panose="020B0604030504040204" pitchFamily="50" charset="-128"/>
                          <a:ea typeface="Meiryo UI" panose="020B0604030504040204" pitchFamily="50" charset="-128"/>
                        </a:rPr>
                        <a:t>％）</a:t>
                      </a:r>
                      <a:endParaRPr lang="ja-JP" altLang="en-US" sz="1000" b="1" i="0" u="sng"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9316481"/>
                  </a:ext>
                </a:extLst>
              </a:tr>
              <a:tr h="225443">
                <a:tc rowSpan="8">
                  <a:txBody>
                    <a:bodyPr/>
                    <a:lstStyle/>
                    <a:p>
                      <a:pPr algn="ctr" fontAlgn="ctr"/>
                      <a:r>
                        <a:rPr lang="ja-JP" altLang="en-US" sz="1600" u="none" strike="noStrike" dirty="0">
                          <a:effectLst/>
                          <a:latin typeface="Meiryo UI" panose="020B0604030504040204" pitchFamily="50" charset="-128"/>
                          <a:ea typeface="Meiryo UI" panose="020B0604030504040204" pitchFamily="50" charset="-128"/>
                        </a:rPr>
                        <a:t>通所型</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従前</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1611</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102</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21</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38122956"/>
                  </a:ext>
                </a:extLst>
              </a:tr>
              <a:tr h="163783">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a:t>
                      </a:r>
                      <a:r>
                        <a:rPr lang="en-US" altLang="ja-JP" sz="1000" u="none" strike="noStrike" dirty="0">
                          <a:effectLst/>
                          <a:latin typeface="Meiryo UI" panose="020B0604030504040204" pitchFamily="50" charset="-128"/>
                          <a:ea typeface="Meiryo UI" panose="020B0604030504040204" pitchFamily="50" charset="-128"/>
                        </a:rPr>
                        <a:t>92.5</a:t>
                      </a:r>
                      <a:r>
                        <a:rPr lang="ja-JP" altLang="en-US" sz="100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a:t>
                      </a:r>
                      <a:r>
                        <a:rPr lang="en-US" altLang="ja-JP" sz="1000" u="none" strike="noStrike" dirty="0">
                          <a:effectLst/>
                          <a:latin typeface="Meiryo UI" panose="020B0604030504040204" pitchFamily="50" charset="-128"/>
                          <a:ea typeface="Meiryo UI" panose="020B0604030504040204" pitchFamily="50" charset="-128"/>
                        </a:rPr>
                        <a:t>95.3</a:t>
                      </a:r>
                      <a:r>
                        <a:rPr lang="ja-JP" altLang="en-US" sz="100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a:t>
                      </a:r>
                      <a:r>
                        <a:rPr lang="en-US" altLang="ja-JP" sz="1000" u="none" strike="noStrike" dirty="0">
                          <a:effectLst/>
                          <a:latin typeface="Meiryo UI" panose="020B0604030504040204" pitchFamily="50" charset="-128"/>
                          <a:ea typeface="Meiryo UI" panose="020B0604030504040204" pitchFamily="50" charset="-128"/>
                        </a:rPr>
                        <a:t>91.3</a:t>
                      </a:r>
                      <a:r>
                        <a:rPr lang="ja-JP" altLang="en-US" sz="100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9103224"/>
                  </a:ext>
                </a:extLst>
              </a:tr>
              <a:tr h="225443">
                <a:tc vMerge="1">
                  <a:txBody>
                    <a:bodyPr/>
                    <a:lstStyle/>
                    <a:p>
                      <a:endParaRPr kumimoji="1" lang="ja-JP" altLang="en-US"/>
                    </a:p>
                  </a:txBody>
                  <a:tcPr/>
                </a:tc>
                <a:tc rowSpan="2">
                  <a:txBody>
                    <a:bodyPr/>
                    <a:lstStyle/>
                    <a:p>
                      <a:pPr algn="ctr" fontAlgn="ctr"/>
                      <a:r>
                        <a:rPr lang="en-US" sz="1200" u="none" strike="noStrike" dirty="0">
                          <a:effectLst/>
                          <a:latin typeface="Meiryo UI" panose="020B0604030504040204" pitchFamily="50" charset="-128"/>
                          <a:ea typeface="Meiryo UI" panose="020B0604030504040204" pitchFamily="50" charset="-128"/>
                        </a:rPr>
                        <a:t>A</a:t>
                      </a:r>
                      <a:endParaRPr 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938</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65</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13</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09527258"/>
                  </a:ext>
                </a:extLst>
              </a:tr>
              <a:tr h="163783">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a:t>
                      </a:r>
                      <a:r>
                        <a:rPr lang="en-US" altLang="ja-JP" sz="1000" u="none" strike="noStrike" dirty="0">
                          <a:effectLst/>
                          <a:latin typeface="Meiryo UI" panose="020B0604030504040204" pitchFamily="50" charset="-128"/>
                          <a:ea typeface="Meiryo UI" panose="020B0604030504040204" pitchFamily="50" charset="-128"/>
                        </a:rPr>
                        <a:t>53.8</a:t>
                      </a:r>
                      <a:r>
                        <a:rPr lang="ja-JP" altLang="en-US" sz="100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a:t>
                      </a:r>
                      <a:r>
                        <a:rPr lang="en-US" altLang="ja-JP" sz="1000" u="none" strike="noStrike" dirty="0">
                          <a:effectLst/>
                          <a:latin typeface="Meiryo UI" panose="020B0604030504040204" pitchFamily="50" charset="-128"/>
                          <a:ea typeface="Meiryo UI" panose="020B0604030504040204" pitchFamily="50" charset="-128"/>
                        </a:rPr>
                        <a:t>60.7</a:t>
                      </a:r>
                      <a:r>
                        <a:rPr lang="ja-JP" altLang="en-US" sz="100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a:t>
                      </a:r>
                      <a:r>
                        <a:rPr lang="en-US" altLang="ja-JP" sz="1000" u="none" strike="noStrike" dirty="0">
                          <a:effectLst/>
                          <a:latin typeface="Meiryo UI" panose="020B0604030504040204" pitchFamily="50" charset="-128"/>
                          <a:ea typeface="Meiryo UI" panose="020B0604030504040204" pitchFamily="50" charset="-128"/>
                        </a:rPr>
                        <a:t>56.5</a:t>
                      </a:r>
                      <a:r>
                        <a:rPr lang="ja-JP" altLang="en-US" sz="100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8477341"/>
                  </a:ext>
                </a:extLst>
              </a:tr>
              <a:tr h="225443">
                <a:tc vMerge="1">
                  <a:txBody>
                    <a:bodyPr/>
                    <a:lstStyle/>
                    <a:p>
                      <a:endParaRPr kumimoji="1" lang="ja-JP" altLang="en-US"/>
                    </a:p>
                  </a:txBody>
                  <a:tcPr/>
                </a:tc>
                <a:tc rowSpan="2">
                  <a:txBody>
                    <a:bodyPr/>
                    <a:lstStyle/>
                    <a:p>
                      <a:pPr algn="ctr" fontAlgn="ctr"/>
                      <a:r>
                        <a:rPr lang="en-US" sz="1200" u="none" strike="noStrike" dirty="0">
                          <a:effectLst/>
                          <a:latin typeface="Meiryo UI" panose="020B0604030504040204" pitchFamily="50" charset="-128"/>
                          <a:ea typeface="Meiryo UI" panose="020B0604030504040204" pitchFamily="50" charset="-128"/>
                        </a:rPr>
                        <a:t>B</a:t>
                      </a:r>
                      <a:endParaRPr 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261</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21</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3</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30090038"/>
                  </a:ext>
                </a:extLst>
              </a:tr>
              <a:tr h="163783">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a:t>
                      </a:r>
                      <a:r>
                        <a:rPr lang="en-US" altLang="ja-JP" sz="1000" u="none" strike="noStrike" dirty="0">
                          <a:effectLst/>
                          <a:latin typeface="Meiryo UI" panose="020B0604030504040204" pitchFamily="50" charset="-128"/>
                          <a:ea typeface="Meiryo UI" panose="020B0604030504040204" pitchFamily="50" charset="-128"/>
                        </a:rPr>
                        <a:t>14.9</a:t>
                      </a:r>
                      <a:r>
                        <a:rPr lang="ja-JP" altLang="en-US" sz="100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a:t>
                      </a:r>
                      <a:r>
                        <a:rPr lang="en-US" altLang="ja-JP" sz="1000" u="none" strike="noStrike" dirty="0">
                          <a:effectLst/>
                          <a:latin typeface="Meiryo UI" panose="020B0604030504040204" pitchFamily="50" charset="-128"/>
                          <a:ea typeface="Meiryo UI" panose="020B0604030504040204" pitchFamily="50" charset="-128"/>
                        </a:rPr>
                        <a:t>19.6</a:t>
                      </a:r>
                      <a:r>
                        <a:rPr lang="ja-JP" altLang="en-US" sz="100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a:t>
                      </a:r>
                      <a:r>
                        <a:rPr lang="en-US" altLang="ja-JP" sz="1000" u="none" strike="noStrike" dirty="0">
                          <a:effectLst/>
                          <a:latin typeface="Meiryo UI" panose="020B0604030504040204" pitchFamily="50" charset="-128"/>
                          <a:ea typeface="Meiryo UI" panose="020B0604030504040204" pitchFamily="50" charset="-128"/>
                        </a:rPr>
                        <a:t>13</a:t>
                      </a:r>
                      <a:r>
                        <a:rPr lang="ja-JP" altLang="en-US" sz="100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4176946"/>
                  </a:ext>
                </a:extLst>
              </a:tr>
              <a:tr h="225443">
                <a:tc vMerge="1">
                  <a:txBody>
                    <a:bodyPr/>
                    <a:lstStyle/>
                    <a:p>
                      <a:endParaRPr kumimoji="1" lang="ja-JP" altLang="en-US"/>
                    </a:p>
                  </a:txBody>
                  <a:tcPr/>
                </a:tc>
                <a:tc rowSpan="2">
                  <a:txBody>
                    <a:bodyPr/>
                    <a:lstStyle/>
                    <a:p>
                      <a:pPr algn="ctr" fontAlgn="ctr"/>
                      <a:r>
                        <a:rPr lang="en-US" sz="1200" u="none" strike="noStrike" dirty="0">
                          <a:effectLst/>
                          <a:latin typeface="Meiryo UI" panose="020B0604030504040204" pitchFamily="50" charset="-128"/>
                          <a:ea typeface="Meiryo UI" panose="020B0604030504040204" pitchFamily="50" charset="-128"/>
                        </a:rPr>
                        <a:t>C</a:t>
                      </a:r>
                      <a:endParaRPr 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673</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44</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11</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3301723"/>
                  </a:ext>
                </a:extLst>
              </a:tr>
              <a:tr h="163783">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a:t>
                      </a:r>
                      <a:r>
                        <a:rPr lang="en-US" altLang="ja-JP" sz="1000" u="none" strike="noStrike" dirty="0">
                          <a:effectLst/>
                          <a:latin typeface="Meiryo UI" panose="020B0604030504040204" pitchFamily="50" charset="-128"/>
                          <a:ea typeface="Meiryo UI" panose="020B0604030504040204" pitchFamily="50" charset="-128"/>
                        </a:rPr>
                        <a:t>38.6</a:t>
                      </a:r>
                      <a:r>
                        <a:rPr lang="ja-JP" altLang="en-US" sz="100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a:t>
                      </a:r>
                      <a:r>
                        <a:rPr lang="en-US" altLang="ja-JP" sz="1000" u="none" strike="noStrike" dirty="0">
                          <a:effectLst/>
                          <a:latin typeface="Meiryo UI" panose="020B0604030504040204" pitchFamily="50" charset="-128"/>
                          <a:ea typeface="Meiryo UI" panose="020B0604030504040204" pitchFamily="50" charset="-128"/>
                        </a:rPr>
                        <a:t>41.1</a:t>
                      </a:r>
                      <a:r>
                        <a:rPr lang="ja-JP" altLang="en-US" sz="100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a:t>
                      </a:r>
                      <a:r>
                        <a:rPr lang="en-US" altLang="ja-JP" sz="1000" u="none" strike="noStrike" dirty="0">
                          <a:effectLst/>
                          <a:latin typeface="Meiryo UI" panose="020B0604030504040204" pitchFamily="50" charset="-128"/>
                          <a:ea typeface="Meiryo UI" panose="020B0604030504040204" pitchFamily="50" charset="-128"/>
                        </a:rPr>
                        <a:t>47.8</a:t>
                      </a:r>
                      <a:r>
                        <a:rPr lang="ja-JP" altLang="en-US" sz="100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43563846"/>
                  </a:ext>
                </a:extLst>
              </a:tr>
            </a:tbl>
          </a:graphicData>
        </a:graphic>
      </p:graphicFrame>
      <p:sp>
        <p:nvSpPr>
          <p:cNvPr id="7" name="楕円 6"/>
          <p:cNvSpPr/>
          <p:nvPr/>
        </p:nvSpPr>
        <p:spPr>
          <a:xfrm>
            <a:off x="2543668" y="3861048"/>
            <a:ext cx="462512" cy="1324756"/>
          </a:xfrm>
          <a:prstGeom prst="ellipse">
            <a:avLst/>
          </a:prstGeom>
          <a:noFill/>
          <a:ln w="3810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p>
        </p:txBody>
      </p:sp>
    </p:spTree>
    <p:extLst>
      <p:ext uri="{BB962C8B-B14F-4D97-AF65-F5344CB8AC3E}">
        <p14:creationId xmlns:p14="http://schemas.microsoft.com/office/powerpoint/2010/main" val="3142521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41883" y="1980129"/>
            <a:ext cx="9361040" cy="584775"/>
          </a:xfrm>
          <a:prstGeom prst="rect">
            <a:avLst/>
          </a:prstGeom>
        </p:spPr>
        <p:txBody>
          <a:bodyPr wrap="square">
            <a:spAutoFit/>
          </a:bodyPr>
          <a:lstStyle/>
          <a:p>
            <a:pPr marL="415925" indent="-415925" algn="just"/>
            <a:r>
              <a:rPr lang="ja-JP" altLang="en-US" sz="3200" dirty="0">
                <a:solidFill>
                  <a:schemeClr val="bg1">
                    <a:lumMod val="65000"/>
                  </a:schemeClr>
                </a:solidFill>
                <a:latin typeface="Meiryo UI" panose="020B0604030504040204" pitchFamily="50" charset="-128"/>
                <a:ea typeface="Meiryo UI" panose="020B0604030504040204" pitchFamily="50" charset="-128"/>
              </a:rPr>
              <a:t>１</a:t>
            </a:r>
            <a:r>
              <a:rPr lang="en-US" altLang="ja-JP" sz="3200" dirty="0">
                <a:solidFill>
                  <a:schemeClr val="bg1">
                    <a:lumMod val="65000"/>
                  </a:schemeClr>
                </a:solidFill>
                <a:latin typeface="Meiryo UI" panose="020B0604030504040204" pitchFamily="50" charset="-128"/>
                <a:ea typeface="Meiryo UI" panose="020B0604030504040204" pitchFamily="50" charset="-128"/>
              </a:rPr>
              <a:t>.</a:t>
            </a:r>
            <a:r>
              <a:rPr lang="ja-JP" altLang="en-US" sz="3200" dirty="0">
                <a:solidFill>
                  <a:schemeClr val="bg1">
                    <a:lumMod val="65000"/>
                  </a:schemeClr>
                </a:solidFill>
                <a:latin typeface="Meiryo UI" panose="020B0604030504040204" pitchFamily="50" charset="-128"/>
                <a:ea typeface="Meiryo UI" panose="020B0604030504040204" pitchFamily="50" charset="-128"/>
              </a:rPr>
              <a:t>　福祉の視点からみた高齢者の移動支援について　</a:t>
            </a:r>
          </a:p>
        </p:txBody>
      </p:sp>
      <p:sp>
        <p:nvSpPr>
          <p:cNvPr id="5" name="正方形/長方形 4"/>
          <p:cNvSpPr/>
          <p:nvPr/>
        </p:nvSpPr>
        <p:spPr>
          <a:xfrm>
            <a:off x="341883" y="3519879"/>
            <a:ext cx="9361040" cy="1523494"/>
          </a:xfrm>
          <a:prstGeom prst="rect">
            <a:avLst/>
          </a:prstGeom>
        </p:spPr>
        <p:txBody>
          <a:bodyPr wrap="square">
            <a:spAutoFit/>
          </a:bodyPr>
          <a:lstStyle/>
          <a:p>
            <a:pPr marL="415925" indent="-415925" algn="just"/>
            <a:r>
              <a:rPr lang="ja-JP" altLang="en-US" sz="3200" b="1" dirty="0">
                <a:solidFill>
                  <a:schemeClr val="accent2"/>
                </a:solidFill>
                <a:latin typeface="Meiryo UI" panose="020B0604030504040204" pitchFamily="50" charset="-128"/>
                <a:ea typeface="Meiryo UI" panose="020B0604030504040204" pitchFamily="50" charset="-128"/>
              </a:rPr>
              <a:t>２</a:t>
            </a:r>
            <a:r>
              <a:rPr lang="en-US" altLang="ja-JP" sz="3200" b="1" dirty="0">
                <a:solidFill>
                  <a:schemeClr val="accent2"/>
                </a:solidFill>
                <a:latin typeface="Meiryo UI" panose="020B0604030504040204" pitchFamily="50" charset="-128"/>
                <a:ea typeface="Meiryo UI" panose="020B0604030504040204" pitchFamily="50" charset="-128"/>
              </a:rPr>
              <a:t>.</a:t>
            </a:r>
            <a:r>
              <a:rPr lang="ja-JP" altLang="en-US" sz="3200" b="1" dirty="0">
                <a:solidFill>
                  <a:schemeClr val="accent2"/>
                </a:solidFill>
                <a:latin typeface="Meiryo UI" panose="020B0604030504040204" pitchFamily="50" charset="-128"/>
                <a:ea typeface="Meiryo UI" panose="020B0604030504040204" pitchFamily="50" charset="-128"/>
              </a:rPr>
              <a:t>　令和３年度に実施した調査研究事業について</a:t>
            </a:r>
            <a:endParaRPr lang="en-US" altLang="ja-JP" sz="3200" b="1" dirty="0">
              <a:solidFill>
                <a:schemeClr val="accent2"/>
              </a:solidFill>
              <a:latin typeface="Meiryo UI" panose="020B0604030504040204" pitchFamily="50" charset="-128"/>
              <a:ea typeface="Meiryo UI" panose="020B0604030504040204" pitchFamily="50" charset="-128"/>
            </a:endParaRPr>
          </a:p>
          <a:p>
            <a:pPr marL="576000" indent="-216000" algn="just">
              <a:spcBef>
                <a:spcPts val="600"/>
              </a:spcBef>
            </a:pPr>
            <a:r>
              <a:rPr lang="ja-JP" altLang="en-US" sz="2800" u="sng" dirty="0">
                <a:solidFill>
                  <a:schemeClr val="accent2"/>
                </a:solidFill>
                <a:latin typeface="Meiryo UI" panose="020B0604030504040204" pitchFamily="50" charset="-128"/>
                <a:ea typeface="Meiryo UI" panose="020B0604030504040204" pitchFamily="50" charset="-128"/>
              </a:rPr>
              <a:t>（地域公共交通の活性化とも連携した住民互助による移動支援サービスの普及方策に関する調査研究事業）</a:t>
            </a:r>
            <a:endParaRPr lang="ja-JP" altLang="en-US" sz="3600" u="sng" dirty="0">
              <a:solidFill>
                <a:schemeClr val="accent2"/>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62310B08-F4EA-4973-ACAC-7100193D8E5E}"/>
              </a:ext>
            </a:extLst>
          </p:cNvPr>
          <p:cNvSpPr txBox="1"/>
          <p:nvPr/>
        </p:nvSpPr>
        <p:spPr>
          <a:xfrm>
            <a:off x="197867" y="683685"/>
            <a:ext cx="9361041" cy="646331"/>
          </a:xfrm>
          <a:prstGeom prst="rect">
            <a:avLst/>
          </a:prstGeom>
          <a:noFill/>
        </p:spPr>
        <p:txBody>
          <a:bodyPr wrap="square" rtlCol="0">
            <a:spAutoFit/>
          </a:bodyPr>
          <a:lstStyle/>
          <a:p>
            <a:pPr algn="ctr"/>
            <a:r>
              <a:rPr lang="ja-JP" altLang="en-US" sz="3600" dirty="0">
                <a:latin typeface="Meiryo UI" panose="020B0604030504040204" pitchFamily="50" charset="-128"/>
                <a:ea typeface="Meiryo UI" panose="020B0604030504040204" pitchFamily="50" charset="-128"/>
              </a:rPr>
              <a:t>本日お話させていただくこと</a:t>
            </a:r>
            <a:endParaRPr kumimoji="1" lang="ja-JP" altLang="en-US" sz="3600" dirty="0">
              <a:latin typeface="Meiryo UI" panose="020B0604030504040204" pitchFamily="50" charset="-128"/>
              <a:ea typeface="Meiryo UI" panose="020B0604030504040204" pitchFamily="50" charset="-128"/>
            </a:endParaRPr>
          </a:p>
        </p:txBody>
      </p:sp>
      <p:sp>
        <p:nvSpPr>
          <p:cNvPr id="8" name="スライド番号プレースホルダー 4">
            <a:extLst>
              <a:ext uri="{FF2B5EF4-FFF2-40B4-BE49-F238E27FC236}">
                <a16:creationId xmlns:a16="http://schemas.microsoft.com/office/drawing/2014/main" id="{858D4B1D-5A8D-47A1-82D4-6A887F13FDB6}"/>
              </a:ext>
            </a:extLst>
          </p:cNvPr>
          <p:cNvSpPr>
            <a:spLocks noGrp="1"/>
          </p:cNvSpPr>
          <p:nvPr>
            <p:ph type="sldNum" sz="quarter" idx="12"/>
          </p:nvPr>
        </p:nvSpPr>
        <p:spPr>
          <a:xfrm>
            <a:off x="7282327" y="6237312"/>
            <a:ext cx="2276581" cy="365125"/>
          </a:xfrm>
        </p:spPr>
        <p:txBody>
          <a:bodyPr/>
          <a:lstStyle/>
          <a:p>
            <a:fld id="{9E2A29CB-BA86-48A6-80E1-CB8750A963B5}" type="slidenum">
              <a:rPr kumimoji="1" lang="ja-JP" altLang="en-US" sz="1400" smtClean="0">
                <a:solidFill>
                  <a:schemeClr val="tx1"/>
                </a:solidFill>
                <a:latin typeface="Meiryo UI" panose="020B0604030504040204" pitchFamily="50" charset="-128"/>
                <a:ea typeface="Meiryo UI" panose="020B0604030504040204" pitchFamily="50" charset="-128"/>
              </a:rPr>
              <a:t>7</a:t>
            </a:fld>
            <a:endParaRPr kumimoji="1" lang="ja-JP" altLang="en-US"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42157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2114B490-9FE5-4172-AA32-72CDCF7128ED}"/>
              </a:ext>
            </a:extLst>
          </p:cNvPr>
          <p:cNvSpPr>
            <a:spLocks noGrp="1"/>
          </p:cNvSpPr>
          <p:nvPr/>
        </p:nvSpPr>
        <p:spPr bwMode="gray">
          <a:xfrm>
            <a:off x="-3540" y="311588"/>
            <a:ext cx="9760315" cy="371780"/>
          </a:xfrm>
          <a:prstGeom prst="rect">
            <a:avLst/>
          </a:prstGeom>
          <a:solidFill>
            <a:srgbClr val="DAF6DD"/>
          </a:solidFill>
          <a:ln>
            <a:noFill/>
          </a:ln>
        </p:spPr>
        <p:txBody>
          <a:bodyPr vert="horz" wrap="square" lIns="73176" tIns="36588" rIns="73176" bIns="36588" rtlCol="0" anchor="ctr" anchorCtr="0">
            <a:noAutofit/>
          </a:bodyPr>
          <a:lstStyle/>
          <a:p>
            <a:pPr defTabSz="731794"/>
            <a:r>
              <a:rPr lang="ja-JP" altLang="en-US" sz="1601" b="1" dirty="0">
                <a:solidFill>
                  <a:prstClr val="black"/>
                </a:solidFill>
                <a:latin typeface="Meiryo UI" panose="020B0604030504040204" pitchFamily="50" charset="-128"/>
                <a:ea typeface="Meiryo UI" panose="020B0604030504040204" pitchFamily="50" charset="-128"/>
              </a:rPr>
              <a:t>　住民互助による移動支援サービスに関する問題意識</a:t>
            </a:r>
            <a:endParaRPr lang="en-US" altLang="ja-JP" sz="1601" b="1" dirty="0">
              <a:solidFill>
                <a:prstClr val="black"/>
              </a:solidFill>
              <a:latin typeface="Meiryo UI" panose="020B0604030504040204" pitchFamily="50" charset="-128"/>
              <a:ea typeface="Meiryo UI" panose="020B0604030504040204" pitchFamily="50" charset="-128"/>
            </a:endParaRPr>
          </a:p>
        </p:txBody>
      </p:sp>
      <p:sp>
        <p:nvSpPr>
          <p:cNvPr id="4" name="四角形: 角を丸くする 3">
            <a:extLst>
              <a:ext uri="{FF2B5EF4-FFF2-40B4-BE49-F238E27FC236}">
                <a16:creationId xmlns:a16="http://schemas.microsoft.com/office/drawing/2014/main" id="{94062181-EBB2-40EC-A455-F40943FC1562}"/>
              </a:ext>
            </a:extLst>
          </p:cNvPr>
          <p:cNvSpPr/>
          <p:nvPr/>
        </p:nvSpPr>
        <p:spPr bwMode="gray">
          <a:xfrm>
            <a:off x="334514" y="997611"/>
            <a:ext cx="4299950" cy="3106705"/>
          </a:xfrm>
          <a:prstGeom prst="roundRect">
            <a:avLst/>
          </a:prstGeom>
          <a:solidFill>
            <a:srgbClr val="FCE4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731794"/>
            <a:r>
              <a:rPr lang="ja-JP" altLang="en-US" sz="1441" b="1" dirty="0">
                <a:solidFill>
                  <a:srgbClr val="000000"/>
                </a:solidFill>
                <a:latin typeface="Meiryo UI" panose="020B0604030504040204" pitchFamily="50" charset="-128"/>
                <a:ea typeface="Meiryo UI" panose="020B0604030504040204" pitchFamily="50" charset="-128"/>
              </a:rPr>
              <a:t>福祉（地域包括ケア構築）の観点</a:t>
            </a:r>
            <a:endParaRPr lang="en-US" altLang="ja-JP" sz="1441" b="1" dirty="0">
              <a:solidFill>
                <a:srgbClr val="000000"/>
              </a:solidFill>
              <a:latin typeface="Meiryo UI" panose="020B0604030504040204" pitchFamily="50" charset="-128"/>
              <a:ea typeface="Meiryo UI" panose="020B0604030504040204" pitchFamily="50" charset="-128"/>
            </a:endParaRPr>
          </a:p>
          <a:p>
            <a:pPr algn="ctr" defTabSz="731794"/>
            <a:endParaRPr lang="en-US" altLang="ja-JP" sz="1441" b="1" dirty="0">
              <a:solidFill>
                <a:srgbClr val="000000"/>
              </a:solidFill>
              <a:latin typeface="Meiryo UI" panose="020B0604030504040204" pitchFamily="50" charset="-128"/>
              <a:ea typeface="Meiryo UI" panose="020B0604030504040204" pitchFamily="50" charset="-128"/>
            </a:endParaRPr>
          </a:p>
          <a:p>
            <a:pPr algn="ctr" defTabSz="731794"/>
            <a:r>
              <a:rPr lang="ja-JP" altLang="en-US" sz="1441" dirty="0">
                <a:solidFill>
                  <a:srgbClr val="000000"/>
                </a:solidFill>
                <a:latin typeface="Meiryo UI" panose="020B0604030504040204" pitchFamily="50" charset="-128"/>
                <a:ea typeface="Meiryo UI" panose="020B0604030504040204" pitchFamily="50" charset="-128"/>
              </a:rPr>
              <a:t>在宅で生活する高齢者の日常生活の継続</a:t>
            </a:r>
            <a:endParaRPr lang="en-US" altLang="ja-JP" sz="1441" dirty="0">
              <a:solidFill>
                <a:srgbClr val="000000"/>
              </a:solidFill>
              <a:latin typeface="Meiryo UI" panose="020B0604030504040204" pitchFamily="50" charset="-128"/>
              <a:ea typeface="Meiryo UI" panose="020B0604030504040204" pitchFamily="50" charset="-128"/>
            </a:endParaRPr>
          </a:p>
          <a:p>
            <a:pPr algn="ctr" defTabSz="731794"/>
            <a:endParaRPr lang="en-US" altLang="ja-JP" sz="1441" dirty="0">
              <a:solidFill>
                <a:srgbClr val="000000"/>
              </a:solidFill>
              <a:latin typeface="Meiryo UI" panose="020B0604030504040204" pitchFamily="50" charset="-128"/>
              <a:ea typeface="Meiryo UI" panose="020B0604030504040204" pitchFamily="50" charset="-128"/>
            </a:endParaRPr>
          </a:p>
          <a:p>
            <a:pPr algn="ctr" defTabSz="731794"/>
            <a:r>
              <a:rPr lang="ja-JP" altLang="en-US" sz="1441" dirty="0">
                <a:solidFill>
                  <a:srgbClr val="000000"/>
                </a:solidFill>
                <a:latin typeface="Meiryo UI" panose="020B0604030504040204" pitchFamily="50" charset="-128"/>
                <a:ea typeface="Meiryo UI" panose="020B0604030504040204" pitchFamily="50" charset="-128"/>
              </a:rPr>
              <a:t>虚弱な高齢者が日常生活を営むために</a:t>
            </a:r>
            <a:endParaRPr lang="en-US" altLang="ja-JP" sz="1441" dirty="0">
              <a:solidFill>
                <a:srgbClr val="000000"/>
              </a:solidFill>
              <a:latin typeface="Meiryo UI" panose="020B0604030504040204" pitchFamily="50" charset="-128"/>
              <a:ea typeface="Meiryo UI" panose="020B0604030504040204" pitchFamily="50" charset="-128"/>
            </a:endParaRPr>
          </a:p>
          <a:p>
            <a:pPr algn="ctr" defTabSz="731794"/>
            <a:r>
              <a:rPr lang="ja-JP" altLang="en-US" sz="1441" dirty="0">
                <a:solidFill>
                  <a:srgbClr val="000000"/>
                </a:solidFill>
                <a:latin typeface="Meiryo UI" panose="020B0604030504040204" pitchFamily="50" charset="-128"/>
                <a:ea typeface="Meiryo UI" panose="020B0604030504040204" pitchFamily="50" charset="-128"/>
              </a:rPr>
              <a:t>必要となる</a:t>
            </a:r>
            <a:r>
              <a:rPr lang="ja-JP" altLang="en-US" sz="1441" u="sng" dirty="0">
                <a:solidFill>
                  <a:srgbClr val="000000"/>
                </a:solidFill>
                <a:latin typeface="Meiryo UI" panose="020B0604030504040204" pitchFamily="50" charset="-128"/>
                <a:ea typeface="Meiryo UI" panose="020B0604030504040204" pitchFamily="50" charset="-128"/>
              </a:rPr>
              <a:t>買い物、通院、社会的交流を</a:t>
            </a:r>
            <a:endParaRPr lang="en-US" altLang="ja-JP" sz="1441" u="sng" dirty="0">
              <a:solidFill>
                <a:srgbClr val="000000"/>
              </a:solidFill>
              <a:latin typeface="Meiryo UI" panose="020B0604030504040204" pitchFamily="50" charset="-128"/>
              <a:ea typeface="Meiryo UI" panose="020B0604030504040204" pitchFamily="50" charset="-128"/>
            </a:endParaRPr>
          </a:p>
          <a:p>
            <a:pPr algn="ctr" defTabSz="731794"/>
            <a:r>
              <a:rPr lang="ja-JP" altLang="en-US" sz="1441" u="sng" dirty="0">
                <a:solidFill>
                  <a:srgbClr val="000000"/>
                </a:solidFill>
                <a:latin typeface="Meiryo UI" panose="020B0604030504040204" pitchFamily="50" charset="-128"/>
                <a:ea typeface="Meiryo UI" panose="020B0604030504040204" pitchFamily="50" charset="-128"/>
              </a:rPr>
              <a:t>行うための移動手段の確保</a:t>
            </a:r>
            <a:endParaRPr lang="en-US" altLang="ja-JP" sz="1441" u="sng" dirty="0">
              <a:solidFill>
                <a:srgbClr val="000000"/>
              </a:solidFill>
              <a:latin typeface="Meiryo UI" panose="020B0604030504040204" pitchFamily="50" charset="-128"/>
              <a:ea typeface="Meiryo UI" panose="020B0604030504040204" pitchFamily="50" charset="-128"/>
            </a:endParaRPr>
          </a:p>
        </p:txBody>
      </p:sp>
      <p:sp>
        <p:nvSpPr>
          <p:cNvPr id="13" name="四角形: 角を丸くする 12">
            <a:extLst>
              <a:ext uri="{FF2B5EF4-FFF2-40B4-BE49-F238E27FC236}">
                <a16:creationId xmlns:a16="http://schemas.microsoft.com/office/drawing/2014/main" id="{A0C1DC85-8B9C-45D9-B826-9DBCC2928818}"/>
              </a:ext>
            </a:extLst>
          </p:cNvPr>
          <p:cNvSpPr/>
          <p:nvPr/>
        </p:nvSpPr>
        <p:spPr bwMode="gray">
          <a:xfrm>
            <a:off x="5121432" y="997611"/>
            <a:ext cx="4299950" cy="3106705"/>
          </a:xfrm>
          <a:prstGeom prst="roundRect">
            <a:avLst/>
          </a:prstGeom>
          <a:solidFill>
            <a:srgbClr val="D2E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731794"/>
            <a:r>
              <a:rPr lang="ja-JP" altLang="en-US" sz="1441" b="1" dirty="0">
                <a:solidFill>
                  <a:srgbClr val="000000"/>
                </a:solidFill>
                <a:latin typeface="Meiryo UI" panose="020B0604030504040204" pitchFamily="50" charset="-128"/>
                <a:ea typeface="Meiryo UI" panose="020B0604030504040204" pitchFamily="50" charset="-128"/>
              </a:rPr>
              <a:t>交通の観点</a:t>
            </a:r>
            <a:endParaRPr lang="en-US" altLang="ja-JP" sz="1441" b="1" dirty="0">
              <a:solidFill>
                <a:srgbClr val="000000"/>
              </a:solidFill>
              <a:latin typeface="Meiryo UI" panose="020B0604030504040204" pitchFamily="50" charset="-128"/>
              <a:ea typeface="Meiryo UI" panose="020B0604030504040204" pitchFamily="50" charset="-128"/>
            </a:endParaRPr>
          </a:p>
          <a:p>
            <a:pPr algn="ctr" defTabSz="731794"/>
            <a:endParaRPr lang="en-US" altLang="ja-JP" sz="1441" b="1" dirty="0">
              <a:solidFill>
                <a:srgbClr val="000000"/>
              </a:solidFill>
              <a:latin typeface="Meiryo UI" panose="020B0604030504040204" pitchFamily="50" charset="-128"/>
              <a:ea typeface="Meiryo UI" panose="020B0604030504040204" pitchFamily="50" charset="-128"/>
            </a:endParaRPr>
          </a:p>
          <a:p>
            <a:pPr algn="ctr" defTabSz="731794"/>
            <a:r>
              <a:rPr lang="ja-JP" altLang="en-US" sz="1441" dirty="0">
                <a:solidFill>
                  <a:srgbClr val="000000"/>
                </a:solidFill>
                <a:latin typeface="Meiryo UI" panose="020B0604030504040204" pitchFamily="50" charset="-128"/>
                <a:ea typeface="Meiryo UI" panose="020B0604030504040204" pitchFamily="50" charset="-128"/>
              </a:rPr>
              <a:t>公共交通は利用者の減少や運転手の人材不足</a:t>
            </a:r>
            <a:endParaRPr lang="en-US" altLang="ja-JP" sz="1441" dirty="0">
              <a:solidFill>
                <a:srgbClr val="000000"/>
              </a:solidFill>
              <a:latin typeface="Meiryo UI" panose="020B0604030504040204" pitchFamily="50" charset="-128"/>
              <a:ea typeface="Meiryo UI" panose="020B0604030504040204" pitchFamily="50" charset="-128"/>
            </a:endParaRPr>
          </a:p>
          <a:p>
            <a:pPr algn="ctr" defTabSz="731794"/>
            <a:r>
              <a:rPr lang="ja-JP" altLang="en-US" sz="1441" dirty="0">
                <a:solidFill>
                  <a:srgbClr val="000000"/>
                </a:solidFill>
                <a:latin typeface="Meiryo UI" panose="020B0604030504040204" pitchFamily="50" charset="-128"/>
                <a:ea typeface="Meiryo UI" panose="020B0604030504040204" pitchFamily="50" charset="-128"/>
              </a:rPr>
              <a:t>などによって維持・継続に課題</a:t>
            </a:r>
            <a:endParaRPr lang="en-US" altLang="ja-JP" sz="1441" dirty="0">
              <a:solidFill>
                <a:srgbClr val="000000"/>
              </a:solidFill>
              <a:latin typeface="Meiryo UI" panose="020B0604030504040204" pitchFamily="50" charset="-128"/>
              <a:ea typeface="Meiryo UI" panose="020B0604030504040204" pitchFamily="50" charset="-128"/>
            </a:endParaRPr>
          </a:p>
          <a:p>
            <a:pPr algn="ctr" defTabSz="731794"/>
            <a:endParaRPr lang="en-US" altLang="ja-JP" sz="1441" dirty="0">
              <a:solidFill>
                <a:srgbClr val="000000"/>
              </a:solidFill>
              <a:latin typeface="Meiryo UI" panose="020B0604030504040204" pitchFamily="50" charset="-128"/>
              <a:ea typeface="Meiryo UI" panose="020B0604030504040204" pitchFamily="50" charset="-128"/>
            </a:endParaRPr>
          </a:p>
          <a:p>
            <a:pPr algn="ctr" defTabSz="731794"/>
            <a:r>
              <a:rPr lang="ja-JP" altLang="en-US" sz="1441" dirty="0">
                <a:solidFill>
                  <a:srgbClr val="000000"/>
                </a:solidFill>
                <a:latin typeface="Meiryo UI" panose="020B0604030504040204" pitchFamily="50" charset="-128"/>
                <a:ea typeface="Meiryo UI" panose="020B0604030504040204" pitchFamily="50" charset="-128"/>
              </a:rPr>
              <a:t>従来の公共交通に加えて、</a:t>
            </a:r>
            <a:endParaRPr lang="en-US" altLang="ja-JP" sz="1441" dirty="0">
              <a:solidFill>
                <a:srgbClr val="000000"/>
              </a:solidFill>
              <a:latin typeface="Meiryo UI" panose="020B0604030504040204" pitchFamily="50" charset="-128"/>
              <a:ea typeface="Meiryo UI" panose="020B0604030504040204" pitchFamily="50" charset="-128"/>
            </a:endParaRPr>
          </a:p>
          <a:p>
            <a:pPr algn="ctr" defTabSz="731794"/>
            <a:r>
              <a:rPr lang="ja-JP" altLang="en-US" sz="1441" u="sng" dirty="0">
                <a:solidFill>
                  <a:srgbClr val="000000"/>
                </a:solidFill>
                <a:latin typeface="Meiryo UI" panose="020B0604030504040204" pitchFamily="50" charset="-128"/>
                <a:ea typeface="Meiryo UI" panose="020B0604030504040204" pitchFamily="50" charset="-128"/>
              </a:rPr>
              <a:t>地域の多様な輸送資源の活用</a:t>
            </a:r>
            <a:endParaRPr lang="en-US" altLang="ja-JP" sz="1441" u="sng" dirty="0">
              <a:solidFill>
                <a:srgbClr val="000000"/>
              </a:solidFill>
              <a:latin typeface="Meiryo UI" panose="020B0604030504040204" pitchFamily="50" charset="-128"/>
              <a:ea typeface="Meiryo UI" panose="020B0604030504040204" pitchFamily="50" charset="-128"/>
            </a:endParaRPr>
          </a:p>
          <a:p>
            <a:pPr algn="ctr" defTabSz="731794"/>
            <a:endParaRPr lang="en-US" altLang="ja-JP" sz="1441" dirty="0">
              <a:solidFill>
                <a:srgbClr val="000000"/>
              </a:solidFill>
              <a:latin typeface="Meiryo UI" panose="020B0604030504040204" pitchFamily="50" charset="-128"/>
              <a:ea typeface="Meiryo UI" panose="020B0604030504040204" pitchFamily="50" charset="-128"/>
            </a:endParaRPr>
          </a:p>
          <a:p>
            <a:pPr algn="ctr" defTabSz="731794"/>
            <a:endParaRPr lang="ja-JP" altLang="en-US" sz="1441" dirty="0">
              <a:solidFill>
                <a:srgbClr val="000000"/>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BCF656A8-0552-4581-A957-9AF4DE95146B}"/>
              </a:ext>
            </a:extLst>
          </p:cNvPr>
          <p:cNvSpPr/>
          <p:nvPr/>
        </p:nvSpPr>
        <p:spPr bwMode="gray">
          <a:xfrm>
            <a:off x="696912" y="2801090"/>
            <a:ext cx="3603038" cy="1038400"/>
          </a:xfrm>
          <a:prstGeom prst="rect">
            <a:avLst/>
          </a:prstGeom>
          <a:solidFill>
            <a:srgbClr val="FFFFFF"/>
          </a:solidFill>
          <a:ln>
            <a:solidFill>
              <a:srgbClr val="8786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1794"/>
            <a:r>
              <a:rPr lang="ja-JP" altLang="en-US" sz="1441" dirty="0">
                <a:solidFill>
                  <a:srgbClr val="000000"/>
                </a:solidFill>
                <a:latin typeface="Meiryo UI" panose="020B0604030504040204" pitchFamily="50" charset="-128"/>
                <a:ea typeface="Meiryo UI" panose="020B0604030504040204" pitchFamily="50" charset="-128"/>
              </a:rPr>
              <a:t>厚生労働省</a:t>
            </a:r>
            <a:endParaRPr lang="en-US" altLang="ja-JP" sz="1441" dirty="0">
              <a:solidFill>
                <a:srgbClr val="000000"/>
              </a:solidFill>
              <a:latin typeface="Meiryo UI" panose="020B0604030504040204" pitchFamily="50" charset="-128"/>
              <a:ea typeface="Meiryo UI" panose="020B0604030504040204" pitchFamily="50" charset="-128"/>
            </a:endParaRPr>
          </a:p>
          <a:p>
            <a:pPr algn="ctr" defTabSz="731794"/>
            <a:r>
              <a:rPr lang="ja-JP" altLang="en-US" sz="1441" dirty="0">
                <a:solidFill>
                  <a:srgbClr val="000000"/>
                </a:solidFill>
                <a:latin typeface="Meiryo UI" panose="020B0604030504040204" pitchFamily="50" charset="-128"/>
                <a:ea typeface="Meiryo UI" panose="020B0604030504040204" pitchFamily="50" charset="-128"/>
              </a:rPr>
              <a:t>介護予防・日常生活支援総合事業に</a:t>
            </a:r>
            <a:endParaRPr lang="en-US" altLang="ja-JP" sz="1441" dirty="0">
              <a:solidFill>
                <a:srgbClr val="000000"/>
              </a:solidFill>
              <a:latin typeface="Meiryo UI" panose="020B0604030504040204" pitchFamily="50" charset="-128"/>
              <a:ea typeface="Meiryo UI" panose="020B0604030504040204" pitchFamily="50" charset="-128"/>
            </a:endParaRPr>
          </a:p>
          <a:p>
            <a:pPr algn="ctr" defTabSz="731794"/>
            <a:r>
              <a:rPr lang="ja-JP" altLang="en-US" sz="1441" b="1" dirty="0">
                <a:solidFill>
                  <a:srgbClr val="000000"/>
                </a:solidFill>
                <a:latin typeface="Meiryo UI" panose="020B0604030504040204" pitchFamily="50" charset="-128"/>
                <a:ea typeface="Meiryo UI" panose="020B0604030504040204" pitchFamily="50" charset="-128"/>
              </a:rPr>
              <a:t>「訪問型サービス</a:t>
            </a:r>
            <a:r>
              <a:rPr lang="en-US" altLang="ja-JP" sz="1441" b="1" dirty="0">
                <a:solidFill>
                  <a:srgbClr val="000000"/>
                </a:solidFill>
                <a:latin typeface="Meiryo UI" panose="020B0604030504040204" pitchFamily="50" charset="-128"/>
                <a:ea typeface="Meiryo UI" panose="020B0604030504040204" pitchFamily="50" charset="-128"/>
              </a:rPr>
              <a:t>D</a:t>
            </a:r>
            <a:r>
              <a:rPr lang="ja-JP" altLang="en-US" sz="1441" b="1" dirty="0">
                <a:solidFill>
                  <a:srgbClr val="000000"/>
                </a:solidFill>
                <a:latin typeface="Meiryo UI" panose="020B0604030504040204" pitchFamily="50" charset="-128"/>
                <a:ea typeface="Meiryo UI" panose="020B0604030504040204" pitchFamily="50" charset="-128"/>
              </a:rPr>
              <a:t>（移動支援）」を</a:t>
            </a:r>
            <a:endParaRPr lang="en-US" altLang="ja-JP" sz="1441" b="1" dirty="0">
              <a:solidFill>
                <a:srgbClr val="000000"/>
              </a:solidFill>
              <a:latin typeface="Meiryo UI" panose="020B0604030504040204" pitchFamily="50" charset="-128"/>
              <a:ea typeface="Meiryo UI" panose="020B0604030504040204" pitchFamily="50" charset="-128"/>
            </a:endParaRPr>
          </a:p>
          <a:p>
            <a:pPr algn="ctr" defTabSz="731794"/>
            <a:r>
              <a:rPr lang="ja-JP" altLang="en-US" sz="1441" b="1" dirty="0">
                <a:solidFill>
                  <a:srgbClr val="000000"/>
                </a:solidFill>
                <a:latin typeface="Meiryo UI" panose="020B0604030504040204" pitchFamily="50" charset="-128"/>
                <a:ea typeface="Meiryo UI" panose="020B0604030504040204" pitchFamily="50" charset="-128"/>
              </a:rPr>
              <a:t>位置付け</a:t>
            </a:r>
          </a:p>
        </p:txBody>
      </p:sp>
      <p:sp>
        <p:nvSpPr>
          <p:cNvPr id="17" name="正方形/長方形 16">
            <a:extLst>
              <a:ext uri="{FF2B5EF4-FFF2-40B4-BE49-F238E27FC236}">
                <a16:creationId xmlns:a16="http://schemas.microsoft.com/office/drawing/2014/main" id="{16C45D25-3C00-49F8-8CCF-D01489153D3B}"/>
              </a:ext>
            </a:extLst>
          </p:cNvPr>
          <p:cNvSpPr/>
          <p:nvPr/>
        </p:nvSpPr>
        <p:spPr bwMode="gray">
          <a:xfrm>
            <a:off x="5469888" y="2801090"/>
            <a:ext cx="3603038" cy="1038400"/>
          </a:xfrm>
          <a:prstGeom prst="rect">
            <a:avLst/>
          </a:prstGeom>
          <a:solidFill>
            <a:srgbClr val="FFFFFF"/>
          </a:solidFill>
          <a:ln>
            <a:solidFill>
              <a:srgbClr val="8786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1794"/>
            <a:r>
              <a:rPr lang="ja-JP" altLang="en-US" sz="1441" dirty="0">
                <a:solidFill>
                  <a:srgbClr val="000000"/>
                </a:solidFill>
                <a:latin typeface="Meiryo UI" panose="020B0604030504040204" pitchFamily="50" charset="-128"/>
                <a:ea typeface="Meiryo UI" panose="020B0604030504040204" pitchFamily="50" charset="-128"/>
              </a:rPr>
              <a:t>国土交通省</a:t>
            </a:r>
            <a:endParaRPr lang="en-US" altLang="ja-JP" sz="1441" dirty="0">
              <a:solidFill>
                <a:srgbClr val="000000"/>
              </a:solidFill>
              <a:latin typeface="Meiryo UI" panose="020B0604030504040204" pitchFamily="50" charset="-128"/>
              <a:ea typeface="Meiryo UI" panose="020B0604030504040204" pitchFamily="50" charset="-128"/>
            </a:endParaRPr>
          </a:p>
          <a:p>
            <a:pPr algn="ctr" defTabSz="731794"/>
            <a:r>
              <a:rPr lang="ja-JP" altLang="en-US" sz="1441" b="1" dirty="0">
                <a:solidFill>
                  <a:srgbClr val="000000"/>
                </a:solidFill>
                <a:latin typeface="Meiryo UI" panose="020B0604030504040204" pitchFamily="50" charset="-128"/>
                <a:ea typeface="Meiryo UI" panose="020B0604030504040204" pitchFamily="50" charset="-128"/>
              </a:rPr>
              <a:t>許可・登録を要しない運送について</a:t>
            </a:r>
            <a:endParaRPr lang="en-US" altLang="ja-JP" sz="1441" b="1" dirty="0">
              <a:solidFill>
                <a:srgbClr val="000000"/>
              </a:solidFill>
              <a:latin typeface="Meiryo UI" panose="020B0604030504040204" pitchFamily="50" charset="-128"/>
              <a:ea typeface="Meiryo UI" panose="020B0604030504040204" pitchFamily="50" charset="-128"/>
            </a:endParaRPr>
          </a:p>
          <a:p>
            <a:pPr algn="ctr" defTabSz="731794"/>
            <a:r>
              <a:rPr lang="ja-JP" altLang="en-US" sz="1441" b="1" dirty="0">
                <a:solidFill>
                  <a:srgbClr val="000000"/>
                </a:solidFill>
                <a:latin typeface="Meiryo UI" panose="020B0604030504040204" pitchFamily="50" charset="-128"/>
                <a:ea typeface="Meiryo UI" panose="020B0604030504040204" pitchFamily="50" charset="-128"/>
              </a:rPr>
              <a:t>態様の考え方の整理、モデル整理</a:t>
            </a:r>
            <a:endParaRPr lang="en-US" altLang="ja-JP" sz="1441" b="1" dirty="0">
              <a:solidFill>
                <a:srgbClr val="000000"/>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37A885B6-4116-4ACD-B2ED-1CD63B0ACB32}"/>
              </a:ext>
            </a:extLst>
          </p:cNvPr>
          <p:cNvSpPr/>
          <p:nvPr/>
        </p:nvSpPr>
        <p:spPr>
          <a:xfrm>
            <a:off x="1364424" y="4602534"/>
            <a:ext cx="7027927" cy="11263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731794"/>
            <a:r>
              <a:rPr lang="ja-JP" altLang="en-US" sz="2400" b="1" dirty="0">
                <a:solidFill>
                  <a:srgbClr val="000000"/>
                </a:solidFill>
                <a:latin typeface="Meiryo UI" panose="020B0604030504040204" pitchFamily="50" charset="-128"/>
                <a:ea typeface="Meiryo UI" panose="020B0604030504040204" pitchFamily="50" charset="-128"/>
              </a:rPr>
              <a:t>住民互助による移動支援サービス</a:t>
            </a:r>
            <a:endParaRPr lang="en-US" altLang="ja-JP" sz="2400" b="1" dirty="0">
              <a:solidFill>
                <a:srgbClr val="000000"/>
              </a:solidFill>
              <a:latin typeface="Meiryo UI" panose="020B0604030504040204" pitchFamily="50" charset="-128"/>
              <a:ea typeface="Meiryo UI" panose="020B0604030504040204" pitchFamily="50" charset="-128"/>
            </a:endParaRPr>
          </a:p>
          <a:p>
            <a:pPr algn="ctr" defTabSz="731794"/>
            <a:endParaRPr lang="en-US" altLang="ja-JP" sz="1600" b="1" dirty="0">
              <a:solidFill>
                <a:srgbClr val="000000"/>
              </a:solidFill>
              <a:latin typeface="Meiryo UI" panose="020B0604030504040204" pitchFamily="50" charset="-128"/>
              <a:ea typeface="Meiryo UI" panose="020B0604030504040204" pitchFamily="50" charset="-128"/>
            </a:endParaRPr>
          </a:p>
          <a:p>
            <a:pPr algn="ctr" defTabSz="731794"/>
            <a:r>
              <a:rPr lang="ja-JP" altLang="en-US" b="1" dirty="0">
                <a:solidFill>
                  <a:srgbClr val="000000"/>
                </a:solidFill>
                <a:latin typeface="Meiryo UI" panose="020B0604030504040204" pitchFamily="50" charset="-128"/>
                <a:ea typeface="Meiryo UI" panose="020B0604030504040204" pitchFamily="50" charset="-128"/>
              </a:rPr>
              <a:t>福祉と交通における双方の状況・考え方・制度の把握・理解が必要</a:t>
            </a:r>
            <a:endParaRPr lang="en-US" altLang="ja-JP" b="1" dirty="0">
              <a:solidFill>
                <a:srgbClr val="000000"/>
              </a:solidFill>
              <a:latin typeface="Meiryo UI" panose="020B0604030504040204" pitchFamily="50" charset="-128"/>
              <a:ea typeface="Meiryo UI" panose="020B0604030504040204" pitchFamily="50" charset="-128"/>
            </a:endParaRPr>
          </a:p>
          <a:p>
            <a:pPr algn="ctr" defTabSz="731794"/>
            <a:r>
              <a:rPr lang="ja-JP" altLang="en-US" b="1" dirty="0">
                <a:solidFill>
                  <a:srgbClr val="000000"/>
                </a:solidFill>
                <a:latin typeface="Meiryo UI" panose="020B0604030504040204" pitchFamily="50" charset="-128"/>
                <a:ea typeface="Meiryo UI" panose="020B0604030504040204" pitchFamily="50" charset="-128"/>
              </a:rPr>
              <a:t>住民にとっては容易ではなく、取り組みたいと熱意をもつ人にとっての課題</a:t>
            </a:r>
          </a:p>
        </p:txBody>
      </p:sp>
      <p:sp>
        <p:nvSpPr>
          <p:cNvPr id="18" name="矢印: 左右 17">
            <a:extLst>
              <a:ext uri="{FF2B5EF4-FFF2-40B4-BE49-F238E27FC236}">
                <a16:creationId xmlns:a16="http://schemas.microsoft.com/office/drawing/2014/main" id="{7A1F4EE2-E359-49E8-B958-EA5CD16403BF}"/>
              </a:ext>
            </a:extLst>
          </p:cNvPr>
          <p:cNvSpPr/>
          <p:nvPr/>
        </p:nvSpPr>
        <p:spPr>
          <a:xfrm>
            <a:off x="4489640" y="3177641"/>
            <a:ext cx="792738" cy="371780"/>
          </a:xfrm>
          <a:prstGeom prst="leftRightArrow">
            <a:avLst/>
          </a:prstGeom>
          <a:gradFill>
            <a:gsLst>
              <a:gs pos="64624">
                <a:schemeClr val="accent5">
                  <a:lumMod val="40000"/>
                  <a:lumOff val="60000"/>
                </a:schemeClr>
              </a:gs>
              <a:gs pos="34000">
                <a:srgbClr val="E2B8F6"/>
              </a:gs>
              <a:gs pos="0">
                <a:srgbClr val="FF99FF"/>
              </a:gs>
              <a:gs pos="100000">
                <a:schemeClr val="accent5"/>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1794"/>
            <a:endParaRPr lang="ja-JP" altLang="en-US" sz="1441">
              <a:solidFill>
                <a:prstClr val="white"/>
              </a:solidFill>
              <a:latin typeface="Meiryo UI" panose="020B0604030504040204" pitchFamily="50" charset="-128"/>
              <a:ea typeface="Meiryo UI" panose="020B0604030504040204" pitchFamily="50" charset="-128"/>
            </a:endParaRPr>
          </a:p>
        </p:txBody>
      </p:sp>
      <p:cxnSp>
        <p:nvCxnSpPr>
          <p:cNvPr id="21" name="直線矢印コネクタ 20">
            <a:extLst>
              <a:ext uri="{FF2B5EF4-FFF2-40B4-BE49-F238E27FC236}">
                <a16:creationId xmlns:a16="http://schemas.microsoft.com/office/drawing/2014/main" id="{C1FE762A-9BB6-4E4B-B69B-157723C7F477}"/>
              </a:ext>
            </a:extLst>
          </p:cNvPr>
          <p:cNvCxnSpPr>
            <a:stCxn id="18" idx="5"/>
            <a:endCxn id="12" idx="0"/>
          </p:cNvCxnSpPr>
          <p:nvPr/>
        </p:nvCxnSpPr>
        <p:spPr>
          <a:xfrm flipH="1">
            <a:off x="4878388" y="3456476"/>
            <a:ext cx="7621" cy="1146058"/>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C14159F0-DE95-4603-898B-FE8A00FDBC86}"/>
              </a:ext>
            </a:extLst>
          </p:cNvPr>
          <p:cNvSpPr/>
          <p:nvPr/>
        </p:nvSpPr>
        <p:spPr>
          <a:xfrm>
            <a:off x="334514" y="6343145"/>
            <a:ext cx="9535787" cy="230832"/>
          </a:xfrm>
          <a:prstGeom prst="rect">
            <a:avLst/>
          </a:prstGeom>
        </p:spPr>
        <p:txBody>
          <a:bodyPr wrap="square">
            <a:spAutoFit/>
          </a:bodyPr>
          <a:lstStyle/>
          <a:p>
            <a:pPr marL="630238" indent="-630238"/>
            <a:r>
              <a:rPr lang="ja-JP" altLang="en-US" sz="900" dirty="0">
                <a:latin typeface="Meiryo UI" panose="020B0604030504040204" pitchFamily="50" charset="-128"/>
                <a:ea typeface="Meiryo UI" panose="020B0604030504040204" pitchFamily="50" charset="-128"/>
              </a:rPr>
              <a:t>出典：「令和３年度 老人保健事業推進費等補助金　地域公共交通の活性化とも連携した住民互助による移動支援サービスの普及方策に関する調査研究事業（㈱富士通総研）」</a:t>
            </a:r>
          </a:p>
        </p:txBody>
      </p:sp>
      <p:sp>
        <p:nvSpPr>
          <p:cNvPr id="15" name="スライド番号プレースホルダー 4">
            <a:extLst>
              <a:ext uri="{FF2B5EF4-FFF2-40B4-BE49-F238E27FC236}">
                <a16:creationId xmlns:a16="http://schemas.microsoft.com/office/drawing/2014/main" id="{858D4B1D-5A8D-47A1-82D4-6A887F13FDB6}"/>
              </a:ext>
            </a:extLst>
          </p:cNvPr>
          <p:cNvSpPr txBox="1">
            <a:spLocks/>
          </p:cNvSpPr>
          <p:nvPr/>
        </p:nvSpPr>
        <p:spPr>
          <a:xfrm>
            <a:off x="9198867" y="6275998"/>
            <a:ext cx="2276581"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E2A29CB-BA86-48A6-80E1-CB8750A963B5}" type="slidenum">
              <a:rPr lang="ja-JP" altLang="en-US" sz="1400" smtClean="0">
                <a:latin typeface="Meiryo UI" panose="020B0604030504040204" pitchFamily="50" charset="-128"/>
                <a:ea typeface="Meiryo UI" panose="020B0604030504040204" pitchFamily="50" charset="-128"/>
              </a:rPr>
              <a:pPr/>
              <a:t>8</a:t>
            </a:fld>
            <a:endParaRPr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2441995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15775</TotalTime>
  <Words>3374</Words>
  <Application>Microsoft Office PowerPoint</Application>
  <PresentationFormat>ユーザー設定</PresentationFormat>
  <Paragraphs>379</Paragraphs>
  <Slides>15</Slides>
  <Notes>15</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15</vt:i4>
      </vt:variant>
    </vt:vector>
  </HeadingPairs>
  <TitlesOfParts>
    <vt:vector size="27" baseType="lpstr">
      <vt:lpstr>HGPGothicE</vt:lpstr>
      <vt:lpstr>Meiryo UI</vt:lpstr>
      <vt:lpstr>ＭＳ Ｐゴシック</vt:lpstr>
      <vt:lpstr>メイリオ</vt:lpstr>
      <vt:lpstr>游ゴシック</vt:lpstr>
      <vt:lpstr>游ゴシック Light</vt:lpstr>
      <vt:lpstr>Arial</vt:lpstr>
      <vt:lpstr>Calibri</vt:lpstr>
      <vt:lpstr>Times New Roman</vt:lpstr>
      <vt:lpstr>Wingdings</vt:lpstr>
      <vt:lpstr>Office ​​テーマ</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岸 英二(kishi-eiji)</dc:creator>
  <cp:lastModifiedBy>丸尾 勇治(maruo-yuuji)</cp:lastModifiedBy>
  <cp:revision>779</cp:revision>
  <cp:lastPrinted>2022-10-23T23:58:03Z</cp:lastPrinted>
  <dcterms:created xsi:type="dcterms:W3CDTF">2020-04-10T05:09:59Z</dcterms:created>
  <dcterms:modified xsi:type="dcterms:W3CDTF">2022-10-31T05:39:39Z</dcterms:modified>
</cp:coreProperties>
</file>