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03" r:id="rId1"/>
  </p:sldMasterIdLst>
  <p:notesMasterIdLst>
    <p:notesMasterId r:id="rId16"/>
  </p:notesMasterIdLst>
  <p:handoutMasterIdLst>
    <p:handoutMasterId r:id="rId17"/>
  </p:handoutMasterIdLst>
  <p:sldIdLst>
    <p:sldId id="518" r:id="rId2"/>
    <p:sldId id="566" r:id="rId3"/>
    <p:sldId id="568" r:id="rId4"/>
    <p:sldId id="484" r:id="rId5"/>
    <p:sldId id="489" r:id="rId6"/>
    <p:sldId id="567" r:id="rId7"/>
    <p:sldId id="556" r:id="rId8"/>
    <p:sldId id="570" r:id="rId9"/>
    <p:sldId id="573" r:id="rId10"/>
    <p:sldId id="574" r:id="rId11"/>
    <p:sldId id="569" r:id="rId12"/>
    <p:sldId id="551" r:id="rId13"/>
    <p:sldId id="552" r:id="rId14"/>
    <p:sldId id="572" r:id="rId15"/>
  </p:sldIdLst>
  <p:sldSz cx="9904413" cy="6858000"/>
  <p:notesSz cx="6807200" cy="9939338"/>
  <p:defaultTextStyle>
    <a:defPPr>
      <a:defRPr lang="ja-JP"/>
    </a:defPPr>
    <a:lvl1pPr algn="l" rtl="0" eaLnBrk="0" fontAlgn="base" hangingPunct="0">
      <a:spcBef>
        <a:spcPct val="0"/>
      </a:spcBef>
      <a:spcAft>
        <a:spcPct val="0"/>
      </a:spcAft>
      <a:defRPr kern="1200">
        <a:solidFill>
          <a:schemeClr val="tx1"/>
        </a:solidFill>
        <a:latin typeface="Arial" charset="0"/>
        <a:ea typeface="ＭＳ Ｐゴシック" pitchFamily="50" charset="-128"/>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pitchFamily="50" charset="-128"/>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pitchFamily="50" charset="-128"/>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pitchFamily="50" charset="-128"/>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pitchFamily="50" charset="-128"/>
        <a:cs typeface="+mn-cs"/>
      </a:defRPr>
    </a:lvl5pPr>
    <a:lvl6pPr marL="2286000" algn="l" defTabSz="914400" rtl="0" eaLnBrk="1" latinLnBrk="0" hangingPunct="1">
      <a:defRPr kern="1200">
        <a:solidFill>
          <a:schemeClr val="tx1"/>
        </a:solidFill>
        <a:latin typeface="Arial" charset="0"/>
        <a:ea typeface="ＭＳ Ｐゴシック" pitchFamily="50" charset="-128"/>
        <a:cs typeface="+mn-cs"/>
      </a:defRPr>
    </a:lvl6pPr>
    <a:lvl7pPr marL="2743200" algn="l" defTabSz="914400" rtl="0" eaLnBrk="1" latinLnBrk="0" hangingPunct="1">
      <a:defRPr kern="1200">
        <a:solidFill>
          <a:schemeClr val="tx1"/>
        </a:solidFill>
        <a:latin typeface="Arial" charset="0"/>
        <a:ea typeface="ＭＳ Ｐゴシック" pitchFamily="50" charset="-128"/>
        <a:cs typeface="+mn-cs"/>
      </a:defRPr>
    </a:lvl7pPr>
    <a:lvl8pPr marL="3200400" algn="l" defTabSz="914400" rtl="0" eaLnBrk="1" latinLnBrk="0" hangingPunct="1">
      <a:defRPr kern="1200">
        <a:solidFill>
          <a:schemeClr val="tx1"/>
        </a:solidFill>
        <a:latin typeface="Arial" charset="0"/>
        <a:ea typeface="ＭＳ Ｐゴシック" pitchFamily="50" charset="-128"/>
        <a:cs typeface="+mn-cs"/>
      </a:defRPr>
    </a:lvl8pPr>
    <a:lvl9pPr marL="3657600" algn="l" defTabSz="914400" rtl="0" eaLnBrk="1" latinLnBrk="0" hangingPunct="1">
      <a:defRPr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19">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7582"/>
    <a:srgbClr val="CCFFCC"/>
    <a:srgbClr val="FF6600"/>
    <a:srgbClr val="FFCCCC"/>
    <a:srgbClr val="CCECFF"/>
    <a:srgbClr val="FFFF99"/>
    <a:srgbClr val="FF0000"/>
    <a:srgbClr val="0033CC"/>
    <a:srgbClr val="CCFFFF"/>
    <a:srgbClr val="9C9C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10" autoAdjust="0"/>
    <p:restoredTop sz="69065" autoAdjust="0"/>
  </p:normalViewPr>
  <p:slideViewPr>
    <p:cSldViewPr>
      <p:cViewPr varScale="1">
        <p:scale>
          <a:sx n="116" d="100"/>
          <a:sy n="116" d="100"/>
        </p:scale>
        <p:origin x="1254" y="126"/>
      </p:cViewPr>
      <p:guideLst>
        <p:guide orient="horz" pos="2160"/>
        <p:guide pos="311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64" y="72"/>
      </p:cViewPr>
      <p:guideLst>
        <p:guide orient="horz" pos="3131"/>
        <p:guide pos="214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45AAA4-03F4-492F-9170-FDAE63E8B6EE}"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kumimoji="1" lang="ja-JP" altLang="en-US"/>
        </a:p>
      </dgm:t>
    </dgm:pt>
    <dgm:pt modelId="{92E79EC0-8090-4AF7-91F9-52F416B7118A}">
      <dgm:prSet phldrT="[テキスト]"/>
      <dgm:spPr>
        <a:solidFill>
          <a:schemeClr val="accent1"/>
        </a:solidFill>
      </dgm:spPr>
      <dgm:t>
        <a:bodyPr/>
        <a:lstStyle/>
        <a:p>
          <a:r>
            <a:rPr kumimoji="1" lang="ja-JP" altLang="en-US" dirty="0" smtClean="0">
              <a:solidFill>
                <a:schemeClr val="tx1"/>
              </a:solidFill>
            </a:rPr>
            <a:t>旅客自動車運送事業</a:t>
          </a:r>
          <a:endParaRPr kumimoji="1" lang="ja-JP" altLang="en-US" dirty="0">
            <a:solidFill>
              <a:schemeClr val="tx1"/>
            </a:solidFill>
          </a:endParaRPr>
        </a:p>
      </dgm:t>
    </dgm:pt>
    <dgm:pt modelId="{724F087D-3802-4BA7-B08F-836CB8F75DBB}" type="parTrans" cxnId="{00AF3173-CF03-4F8E-AFBA-F4436BB3B27A}">
      <dgm:prSet/>
      <dgm:spPr/>
      <dgm:t>
        <a:bodyPr/>
        <a:lstStyle/>
        <a:p>
          <a:endParaRPr kumimoji="1" lang="ja-JP" altLang="en-US">
            <a:solidFill>
              <a:schemeClr val="tx1"/>
            </a:solidFill>
          </a:endParaRPr>
        </a:p>
      </dgm:t>
    </dgm:pt>
    <dgm:pt modelId="{693B82C0-1B32-4607-887A-CFA3162849B0}" type="sibTrans" cxnId="{00AF3173-CF03-4F8E-AFBA-F4436BB3B27A}">
      <dgm:prSet/>
      <dgm:spPr/>
      <dgm:t>
        <a:bodyPr/>
        <a:lstStyle/>
        <a:p>
          <a:endParaRPr kumimoji="1" lang="ja-JP" altLang="en-US">
            <a:solidFill>
              <a:schemeClr val="tx1"/>
            </a:solidFill>
          </a:endParaRPr>
        </a:p>
      </dgm:t>
    </dgm:pt>
    <dgm:pt modelId="{CC071D36-0021-4D5D-9632-4105D7D7188C}">
      <dgm:prSet phldrT="[テキスト]"/>
      <dgm:spPr>
        <a:solidFill>
          <a:schemeClr val="accent1"/>
        </a:solidFill>
      </dgm:spPr>
      <dgm:t>
        <a:bodyPr/>
        <a:lstStyle/>
        <a:p>
          <a:r>
            <a:rPr kumimoji="1" lang="ja-JP" altLang="en-US" dirty="0" smtClean="0">
              <a:solidFill>
                <a:schemeClr val="tx1"/>
              </a:solidFill>
            </a:rPr>
            <a:t>一般旅客自動車運送事業</a:t>
          </a:r>
          <a:endParaRPr kumimoji="1" lang="ja-JP" altLang="en-US" dirty="0">
            <a:solidFill>
              <a:schemeClr val="tx1"/>
            </a:solidFill>
          </a:endParaRPr>
        </a:p>
      </dgm:t>
    </dgm:pt>
    <dgm:pt modelId="{04F50609-1907-45CC-AA49-3478BE4F598A}" type="parTrans" cxnId="{F8FF6F38-8A16-4697-9610-A6EB13B4AD2B}">
      <dgm:prSet/>
      <dgm:spPr/>
      <dgm:t>
        <a:bodyPr/>
        <a:lstStyle/>
        <a:p>
          <a:endParaRPr kumimoji="1" lang="ja-JP" altLang="en-US">
            <a:solidFill>
              <a:schemeClr val="tx1"/>
            </a:solidFill>
          </a:endParaRPr>
        </a:p>
      </dgm:t>
    </dgm:pt>
    <dgm:pt modelId="{32538AE7-DBC6-4780-963F-0713017D96EF}" type="sibTrans" cxnId="{F8FF6F38-8A16-4697-9610-A6EB13B4AD2B}">
      <dgm:prSet/>
      <dgm:spPr/>
      <dgm:t>
        <a:bodyPr/>
        <a:lstStyle/>
        <a:p>
          <a:endParaRPr kumimoji="1" lang="ja-JP" altLang="en-US">
            <a:solidFill>
              <a:schemeClr val="tx1"/>
            </a:solidFill>
          </a:endParaRPr>
        </a:p>
      </dgm:t>
    </dgm:pt>
    <dgm:pt modelId="{994BD365-4650-470E-BFC7-B75953C74ECB}">
      <dgm:prSet phldrT="[テキスト]"/>
      <dgm:spPr>
        <a:solidFill>
          <a:srgbClr val="FFFF99"/>
        </a:solidFill>
      </dgm:spPr>
      <dgm:t>
        <a:bodyPr/>
        <a:lstStyle/>
        <a:p>
          <a:r>
            <a:rPr kumimoji="1" lang="ja-JP" altLang="en-US" dirty="0" smtClean="0">
              <a:solidFill>
                <a:schemeClr val="tx1"/>
              </a:solidFill>
            </a:rPr>
            <a:t>特定旅客自動車運送事業</a:t>
          </a:r>
          <a:endParaRPr kumimoji="1" lang="en-US" altLang="ja-JP" dirty="0" smtClean="0">
            <a:solidFill>
              <a:schemeClr val="tx1"/>
            </a:solidFill>
          </a:endParaRPr>
        </a:p>
      </dgm:t>
    </dgm:pt>
    <dgm:pt modelId="{D880335D-ED27-428C-9E48-77B3F17EA75B}" type="parTrans" cxnId="{FD320645-7116-4BC3-A2BE-D7A66C10F02F}">
      <dgm:prSet/>
      <dgm:spPr/>
      <dgm:t>
        <a:bodyPr/>
        <a:lstStyle/>
        <a:p>
          <a:endParaRPr kumimoji="1" lang="ja-JP" altLang="en-US">
            <a:solidFill>
              <a:schemeClr val="tx1"/>
            </a:solidFill>
          </a:endParaRPr>
        </a:p>
      </dgm:t>
    </dgm:pt>
    <dgm:pt modelId="{BE55E74D-DE3E-4B16-9742-6E41C5D61D03}" type="sibTrans" cxnId="{FD320645-7116-4BC3-A2BE-D7A66C10F02F}">
      <dgm:prSet/>
      <dgm:spPr/>
      <dgm:t>
        <a:bodyPr/>
        <a:lstStyle/>
        <a:p>
          <a:endParaRPr kumimoji="1" lang="ja-JP" altLang="en-US">
            <a:solidFill>
              <a:schemeClr val="tx1"/>
            </a:solidFill>
          </a:endParaRPr>
        </a:p>
      </dgm:t>
    </dgm:pt>
    <dgm:pt modelId="{53131FDF-894B-4ECD-BDE5-B389AFC75A49}">
      <dgm:prSet/>
      <dgm:spPr>
        <a:solidFill>
          <a:srgbClr val="CCECFF"/>
        </a:solidFill>
      </dgm:spPr>
      <dgm:t>
        <a:bodyPr/>
        <a:lstStyle/>
        <a:p>
          <a:r>
            <a:rPr kumimoji="1" lang="ja-JP" altLang="en-US" dirty="0" smtClean="0">
              <a:solidFill>
                <a:schemeClr val="tx1"/>
              </a:solidFill>
            </a:rPr>
            <a:t>一般乗合旅客自動車運送事業</a:t>
          </a:r>
          <a:endParaRPr kumimoji="1" lang="en-US" altLang="ja-JP" dirty="0" smtClean="0">
            <a:solidFill>
              <a:schemeClr val="tx1"/>
            </a:solidFill>
          </a:endParaRPr>
        </a:p>
        <a:p>
          <a:r>
            <a:rPr kumimoji="1" lang="ja-JP" altLang="en-US" dirty="0" smtClean="0">
              <a:solidFill>
                <a:schemeClr val="tx1"/>
              </a:solidFill>
            </a:rPr>
            <a:t>乗合バス等</a:t>
          </a:r>
          <a:endParaRPr kumimoji="1" lang="ja-JP" altLang="en-US" dirty="0">
            <a:solidFill>
              <a:schemeClr val="tx1"/>
            </a:solidFill>
          </a:endParaRPr>
        </a:p>
      </dgm:t>
    </dgm:pt>
    <dgm:pt modelId="{1BDA3028-BB3E-44C6-9731-256B6A89B6A2}" type="parTrans" cxnId="{A664E2C2-F8BF-49B7-97FA-E1C963A2E73D}">
      <dgm:prSet/>
      <dgm:spPr/>
      <dgm:t>
        <a:bodyPr/>
        <a:lstStyle/>
        <a:p>
          <a:endParaRPr kumimoji="1" lang="ja-JP" altLang="en-US">
            <a:solidFill>
              <a:schemeClr val="tx1"/>
            </a:solidFill>
          </a:endParaRPr>
        </a:p>
      </dgm:t>
    </dgm:pt>
    <dgm:pt modelId="{8564FB27-B088-422A-9201-AD99DE692C0F}" type="sibTrans" cxnId="{A664E2C2-F8BF-49B7-97FA-E1C963A2E73D}">
      <dgm:prSet/>
      <dgm:spPr/>
      <dgm:t>
        <a:bodyPr/>
        <a:lstStyle/>
        <a:p>
          <a:endParaRPr kumimoji="1" lang="ja-JP" altLang="en-US">
            <a:solidFill>
              <a:schemeClr val="tx1"/>
            </a:solidFill>
          </a:endParaRPr>
        </a:p>
      </dgm:t>
    </dgm:pt>
    <dgm:pt modelId="{340BADD1-E92A-4F17-8C1A-69B9ED3C567F}">
      <dgm:prSet/>
      <dgm:spPr>
        <a:solidFill>
          <a:srgbClr val="FFC000"/>
        </a:solidFill>
      </dgm:spPr>
      <dgm:t>
        <a:bodyPr/>
        <a:lstStyle/>
        <a:p>
          <a:r>
            <a:rPr kumimoji="1" lang="ja-JP" altLang="en-US" dirty="0" smtClean="0">
              <a:solidFill>
                <a:schemeClr val="tx1"/>
              </a:solidFill>
            </a:rPr>
            <a:t>一般貸切旅客自動車運送事業</a:t>
          </a:r>
          <a:endParaRPr kumimoji="1" lang="en-US" altLang="ja-JP" dirty="0" smtClean="0">
            <a:solidFill>
              <a:schemeClr val="tx1"/>
            </a:solidFill>
          </a:endParaRPr>
        </a:p>
        <a:p>
          <a:r>
            <a:rPr kumimoji="1" lang="ja-JP" altLang="en-US" dirty="0" smtClean="0">
              <a:solidFill>
                <a:schemeClr val="tx1"/>
              </a:solidFill>
            </a:rPr>
            <a:t>貸切バス</a:t>
          </a:r>
          <a:endParaRPr kumimoji="1" lang="ja-JP" altLang="en-US" dirty="0">
            <a:solidFill>
              <a:schemeClr val="tx1"/>
            </a:solidFill>
          </a:endParaRPr>
        </a:p>
      </dgm:t>
    </dgm:pt>
    <dgm:pt modelId="{4E7A2A87-71B6-4A98-BBC5-C19DCF5720FE}" type="parTrans" cxnId="{FF1FBCC7-4DF3-44C9-9027-E354E75B6738}">
      <dgm:prSet/>
      <dgm:spPr/>
      <dgm:t>
        <a:bodyPr/>
        <a:lstStyle/>
        <a:p>
          <a:endParaRPr kumimoji="1" lang="ja-JP" altLang="en-US">
            <a:solidFill>
              <a:schemeClr val="tx1"/>
            </a:solidFill>
          </a:endParaRPr>
        </a:p>
      </dgm:t>
    </dgm:pt>
    <dgm:pt modelId="{4E15A55F-8654-4881-BBF9-A8D59395F8D2}" type="sibTrans" cxnId="{FF1FBCC7-4DF3-44C9-9027-E354E75B6738}">
      <dgm:prSet/>
      <dgm:spPr/>
      <dgm:t>
        <a:bodyPr/>
        <a:lstStyle/>
        <a:p>
          <a:endParaRPr kumimoji="1" lang="ja-JP" altLang="en-US">
            <a:solidFill>
              <a:schemeClr val="tx1"/>
            </a:solidFill>
          </a:endParaRPr>
        </a:p>
      </dgm:t>
    </dgm:pt>
    <dgm:pt modelId="{D7FDE0C5-1420-4B44-90F2-6B990BAC6A64}">
      <dgm:prSet/>
      <dgm:spPr>
        <a:solidFill>
          <a:srgbClr val="CCFFCC"/>
        </a:solidFill>
      </dgm:spPr>
      <dgm:t>
        <a:bodyPr/>
        <a:lstStyle/>
        <a:p>
          <a:r>
            <a:rPr kumimoji="1" lang="ja-JP" altLang="en-US" dirty="0" smtClean="0">
              <a:solidFill>
                <a:schemeClr val="tx1"/>
              </a:solidFill>
            </a:rPr>
            <a:t>一般乗用旅客自動車運送事業</a:t>
          </a:r>
          <a:endParaRPr kumimoji="1" lang="en-US" altLang="ja-JP" dirty="0" smtClean="0">
            <a:solidFill>
              <a:schemeClr val="tx1"/>
            </a:solidFill>
          </a:endParaRPr>
        </a:p>
        <a:p>
          <a:r>
            <a:rPr kumimoji="1" lang="ja-JP" altLang="en-US" dirty="0" smtClean="0">
              <a:solidFill>
                <a:schemeClr val="tx1"/>
              </a:solidFill>
            </a:rPr>
            <a:t>タクシー</a:t>
          </a:r>
          <a:endParaRPr kumimoji="1" lang="ja-JP" altLang="en-US" dirty="0">
            <a:solidFill>
              <a:schemeClr val="tx1"/>
            </a:solidFill>
          </a:endParaRPr>
        </a:p>
      </dgm:t>
    </dgm:pt>
    <dgm:pt modelId="{CB387992-6BC9-4B0B-82FA-703EC465571A}" type="parTrans" cxnId="{ABBDAD1A-77D7-4F3C-8029-142C0C1BFD88}">
      <dgm:prSet/>
      <dgm:spPr/>
      <dgm:t>
        <a:bodyPr/>
        <a:lstStyle/>
        <a:p>
          <a:endParaRPr kumimoji="1" lang="ja-JP" altLang="en-US">
            <a:solidFill>
              <a:schemeClr val="tx1"/>
            </a:solidFill>
          </a:endParaRPr>
        </a:p>
      </dgm:t>
    </dgm:pt>
    <dgm:pt modelId="{A2FC4FFC-4BC9-4F08-AF9B-16D55C4E6496}" type="sibTrans" cxnId="{ABBDAD1A-77D7-4F3C-8029-142C0C1BFD88}">
      <dgm:prSet/>
      <dgm:spPr/>
      <dgm:t>
        <a:bodyPr/>
        <a:lstStyle/>
        <a:p>
          <a:endParaRPr kumimoji="1" lang="ja-JP" altLang="en-US">
            <a:solidFill>
              <a:schemeClr val="tx1"/>
            </a:solidFill>
          </a:endParaRPr>
        </a:p>
      </dgm:t>
    </dgm:pt>
    <dgm:pt modelId="{68DF176B-334D-4522-AF05-318BE043B2D5}">
      <dgm:prSet/>
      <dgm:spPr>
        <a:solidFill>
          <a:srgbClr val="CCECFF"/>
        </a:solidFill>
      </dgm:spPr>
      <dgm:t>
        <a:bodyPr/>
        <a:lstStyle/>
        <a:p>
          <a:r>
            <a:rPr kumimoji="1" lang="ja-JP" altLang="en-US" dirty="0" smtClean="0">
              <a:solidFill>
                <a:schemeClr val="tx1"/>
              </a:solidFill>
            </a:rPr>
            <a:t>路線定期運行</a:t>
          </a:r>
          <a:endParaRPr kumimoji="1" lang="en-US" altLang="ja-JP" dirty="0" smtClean="0">
            <a:solidFill>
              <a:schemeClr val="tx1"/>
            </a:solidFill>
          </a:endParaRPr>
        </a:p>
        <a:p>
          <a:r>
            <a:rPr kumimoji="1" lang="ja-JP" altLang="en-US" dirty="0" smtClean="0">
              <a:solidFill>
                <a:schemeClr val="tx1"/>
              </a:solidFill>
            </a:rPr>
            <a:t>（路線バス、コミュニティバス等）</a:t>
          </a:r>
          <a:endParaRPr kumimoji="1" lang="ja-JP" altLang="en-US" dirty="0">
            <a:solidFill>
              <a:schemeClr val="tx1"/>
            </a:solidFill>
          </a:endParaRPr>
        </a:p>
      </dgm:t>
    </dgm:pt>
    <dgm:pt modelId="{07841088-85BE-4881-8BF4-1871FB5C8A70}" type="parTrans" cxnId="{3A03F422-254A-489F-9FEC-F02BB3F08185}">
      <dgm:prSet/>
      <dgm:spPr/>
      <dgm:t>
        <a:bodyPr/>
        <a:lstStyle/>
        <a:p>
          <a:endParaRPr kumimoji="1" lang="ja-JP" altLang="en-US">
            <a:solidFill>
              <a:schemeClr val="tx1"/>
            </a:solidFill>
          </a:endParaRPr>
        </a:p>
      </dgm:t>
    </dgm:pt>
    <dgm:pt modelId="{1268F850-7DFE-4476-B044-55DF0A9960A9}" type="sibTrans" cxnId="{3A03F422-254A-489F-9FEC-F02BB3F08185}">
      <dgm:prSet/>
      <dgm:spPr/>
      <dgm:t>
        <a:bodyPr/>
        <a:lstStyle/>
        <a:p>
          <a:endParaRPr kumimoji="1" lang="ja-JP" altLang="en-US">
            <a:solidFill>
              <a:schemeClr val="tx1"/>
            </a:solidFill>
          </a:endParaRPr>
        </a:p>
      </dgm:t>
    </dgm:pt>
    <dgm:pt modelId="{52F18541-7963-4DF8-A8D4-C7002C6483C4}">
      <dgm:prSet/>
      <dgm:spPr>
        <a:solidFill>
          <a:srgbClr val="CCECFF"/>
        </a:solidFill>
      </dgm:spPr>
      <dgm:t>
        <a:bodyPr/>
        <a:lstStyle/>
        <a:p>
          <a:r>
            <a:rPr kumimoji="1" lang="ja-JP" altLang="en-US" dirty="0" smtClean="0">
              <a:solidFill>
                <a:schemeClr val="tx1"/>
              </a:solidFill>
            </a:rPr>
            <a:t>路線不定期運行</a:t>
          </a:r>
          <a:endParaRPr kumimoji="1" lang="en-US" altLang="ja-JP" dirty="0" smtClean="0">
            <a:solidFill>
              <a:schemeClr val="tx1"/>
            </a:solidFill>
          </a:endParaRPr>
        </a:p>
        <a:p>
          <a:r>
            <a:rPr kumimoji="1" lang="ja-JP" altLang="en-US" dirty="0" smtClean="0">
              <a:solidFill>
                <a:schemeClr val="tx1"/>
              </a:solidFill>
            </a:rPr>
            <a:t>観光需要対応型乗合タクシー等</a:t>
          </a:r>
          <a:endParaRPr kumimoji="1" lang="ja-JP" altLang="en-US" dirty="0">
            <a:solidFill>
              <a:schemeClr val="tx1"/>
            </a:solidFill>
          </a:endParaRPr>
        </a:p>
      </dgm:t>
    </dgm:pt>
    <dgm:pt modelId="{54EEB546-0A9F-4C3A-8FAD-8C344FD24D41}" type="parTrans" cxnId="{F0A468EC-2C02-4A2D-93CF-1F8F84D636D1}">
      <dgm:prSet/>
      <dgm:spPr/>
      <dgm:t>
        <a:bodyPr/>
        <a:lstStyle/>
        <a:p>
          <a:endParaRPr kumimoji="1" lang="ja-JP" altLang="en-US">
            <a:solidFill>
              <a:schemeClr val="tx1"/>
            </a:solidFill>
          </a:endParaRPr>
        </a:p>
      </dgm:t>
    </dgm:pt>
    <dgm:pt modelId="{87749327-F905-445A-A467-C88B02CA4697}" type="sibTrans" cxnId="{F0A468EC-2C02-4A2D-93CF-1F8F84D636D1}">
      <dgm:prSet/>
      <dgm:spPr/>
      <dgm:t>
        <a:bodyPr/>
        <a:lstStyle/>
        <a:p>
          <a:endParaRPr kumimoji="1" lang="ja-JP" altLang="en-US">
            <a:solidFill>
              <a:schemeClr val="tx1"/>
            </a:solidFill>
          </a:endParaRPr>
        </a:p>
      </dgm:t>
    </dgm:pt>
    <dgm:pt modelId="{268459A5-34B2-4AAB-99A0-530932EA402F}">
      <dgm:prSet/>
      <dgm:spPr>
        <a:solidFill>
          <a:srgbClr val="CCECFF"/>
        </a:solidFill>
      </dgm:spPr>
      <dgm:t>
        <a:bodyPr/>
        <a:lstStyle/>
        <a:p>
          <a:r>
            <a:rPr kumimoji="1" lang="ja-JP" altLang="en-US" dirty="0" smtClean="0">
              <a:solidFill>
                <a:schemeClr val="tx1"/>
              </a:solidFill>
            </a:rPr>
            <a:t>区域運行</a:t>
          </a:r>
          <a:endParaRPr kumimoji="1" lang="en-US" altLang="ja-JP" dirty="0" smtClean="0">
            <a:solidFill>
              <a:schemeClr val="tx1"/>
            </a:solidFill>
          </a:endParaRPr>
        </a:p>
        <a:p>
          <a:r>
            <a:rPr kumimoji="1" lang="ja-JP" altLang="en-US" dirty="0" smtClean="0">
              <a:solidFill>
                <a:schemeClr val="tx1"/>
              </a:solidFill>
            </a:rPr>
            <a:t>デマンド型乗合タクシー等</a:t>
          </a:r>
          <a:endParaRPr kumimoji="1" lang="ja-JP" altLang="en-US" dirty="0">
            <a:solidFill>
              <a:schemeClr val="tx1"/>
            </a:solidFill>
          </a:endParaRPr>
        </a:p>
      </dgm:t>
    </dgm:pt>
    <dgm:pt modelId="{E4F932A4-1DE3-4F9B-87AA-2822E39916D3}" type="parTrans" cxnId="{4D3DA480-93A7-4647-9B3C-54F44F7737D8}">
      <dgm:prSet/>
      <dgm:spPr/>
      <dgm:t>
        <a:bodyPr/>
        <a:lstStyle/>
        <a:p>
          <a:endParaRPr kumimoji="1" lang="ja-JP" altLang="en-US">
            <a:solidFill>
              <a:schemeClr val="tx1"/>
            </a:solidFill>
          </a:endParaRPr>
        </a:p>
      </dgm:t>
    </dgm:pt>
    <dgm:pt modelId="{5E6A8692-342C-4453-B1F0-237839E08326}" type="sibTrans" cxnId="{4D3DA480-93A7-4647-9B3C-54F44F7737D8}">
      <dgm:prSet/>
      <dgm:spPr/>
      <dgm:t>
        <a:bodyPr/>
        <a:lstStyle/>
        <a:p>
          <a:endParaRPr kumimoji="1" lang="ja-JP" altLang="en-US">
            <a:solidFill>
              <a:schemeClr val="tx1"/>
            </a:solidFill>
          </a:endParaRPr>
        </a:p>
      </dgm:t>
    </dgm:pt>
    <dgm:pt modelId="{7DB9C8E0-E653-4242-B463-CFAB51AB3E2B}" type="pres">
      <dgm:prSet presAssocID="{E645AAA4-03F4-492F-9170-FDAE63E8B6EE}" presName="hierChild1" presStyleCnt="0">
        <dgm:presLayoutVars>
          <dgm:orgChart val="1"/>
          <dgm:chPref val="1"/>
          <dgm:dir/>
          <dgm:animOne val="branch"/>
          <dgm:animLvl val="lvl"/>
          <dgm:resizeHandles/>
        </dgm:presLayoutVars>
      </dgm:prSet>
      <dgm:spPr/>
      <dgm:t>
        <a:bodyPr/>
        <a:lstStyle/>
        <a:p>
          <a:endParaRPr kumimoji="1" lang="ja-JP" altLang="en-US"/>
        </a:p>
      </dgm:t>
    </dgm:pt>
    <dgm:pt modelId="{A88B3CD1-13C5-478B-B585-A9E670D64238}" type="pres">
      <dgm:prSet presAssocID="{92E79EC0-8090-4AF7-91F9-52F416B7118A}" presName="hierRoot1" presStyleCnt="0">
        <dgm:presLayoutVars>
          <dgm:hierBranch val="init"/>
        </dgm:presLayoutVars>
      </dgm:prSet>
      <dgm:spPr/>
    </dgm:pt>
    <dgm:pt modelId="{6424003B-2967-42EF-9448-B792E06609D3}" type="pres">
      <dgm:prSet presAssocID="{92E79EC0-8090-4AF7-91F9-52F416B7118A}" presName="rootComposite1" presStyleCnt="0"/>
      <dgm:spPr/>
    </dgm:pt>
    <dgm:pt modelId="{BF4B31F4-0A6C-4632-AC6B-99F628C29018}" type="pres">
      <dgm:prSet presAssocID="{92E79EC0-8090-4AF7-91F9-52F416B7118A}" presName="rootText1" presStyleLbl="node0" presStyleIdx="0" presStyleCnt="1" custScaleX="144478">
        <dgm:presLayoutVars>
          <dgm:chPref val="3"/>
        </dgm:presLayoutVars>
      </dgm:prSet>
      <dgm:spPr/>
      <dgm:t>
        <a:bodyPr/>
        <a:lstStyle/>
        <a:p>
          <a:endParaRPr kumimoji="1" lang="ja-JP" altLang="en-US"/>
        </a:p>
      </dgm:t>
    </dgm:pt>
    <dgm:pt modelId="{23C1DDAA-C10C-47CE-B22B-360347EEC234}" type="pres">
      <dgm:prSet presAssocID="{92E79EC0-8090-4AF7-91F9-52F416B7118A}" presName="rootConnector1" presStyleLbl="node1" presStyleIdx="0" presStyleCnt="0"/>
      <dgm:spPr/>
      <dgm:t>
        <a:bodyPr/>
        <a:lstStyle/>
        <a:p>
          <a:endParaRPr kumimoji="1" lang="ja-JP" altLang="en-US"/>
        </a:p>
      </dgm:t>
    </dgm:pt>
    <dgm:pt modelId="{8DCF7441-7630-461F-909A-E9973189E378}" type="pres">
      <dgm:prSet presAssocID="{92E79EC0-8090-4AF7-91F9-52F416B7118A}" presName="hierChild2" presStyleCnt="0"/>
      <dgm:spPr/>
    </dgm:pt>
    <dgm:pt modelId="{7DE0B9AE-D96F-44C3-B2CD-AA6B414ACF2B}" type="pres">
      <dgm:prSet presAssocID="{04F50609-1907-45CC-AA49-3478BE4F598A}" presName="Name64" presStyleLbl="parChTrans1D2" presStyleIdx="0" presStyleCnt="2"/>
      <dgm:spPr/>
      <dgm:t>
        <a:bodyPr/>
        <a:lstStyle/>
        <a:p>
          <a:endParaRPr kumimoji="1" lang="ja-JP" altLang="en-US"/>
        </a:p>
      </dgm:t>
    </dgm:pt>
    <dgm:pt modelId="{7ABD61A5-1CD4-4DD8-99EC-CEB93A76D952}" type="pres">
      <dgm:prSet presAssocID="{CC071D36-0021-4D5D-9632-4105D7D7188C}" presName="hierRoot2" presStyleCnt="0">
        <dgm:presLayoutVars>
          <dgm:hierBranch val="init"/>
        </dgm:presLayoutVars>
      </dgm:prSet>
      <dgm:spPr/>
    </dgm:pt>
    <dgm:pt modelId="{0F4F46B8-AA59-4AA7-A1F4-89A97EE2C541}" type="pres">
      <dgm:prSet presAssocID="{CC071D36-0021-4D5D-9632-4105D7D7188C}" presName="rootComposite" presStyleCnt="0"/>
      <dgm:spPr/>
    </dgm:pt>
    <dgm:pt modelId="{01241154-0899-4074-89B3-831EC60D2230}" type="pres">
      <dgm:prSet presAssocID="{CC071D36-0021-4D5D-9632-4105D7D7188C}" presName="rootText" presStyleLbl="node2" presStyleIdx="0" presStyleCnt="2" custScaleX="144478">
        <dgm:presLayoutVars>
          <dgm:chPref val="3"/>
        </dgm:presLayoutVars>
      </dgm:prSet>
      <dgm:spPr/>
      <dgm:t>
        <a:bodyPr/>
        <a:lstStyle/>
        <a:p>
          <a:endParaRPr kumimoji="1" lang="ja-JP" altLang="en-US"/>
        </a:p>
      </dgm:t>
    </dgm:pt>
    <dgm:pt modelId="{12E2B41A-290C-4D96-BB41-7E219F8914AD}" type="pres">
      <dgm:prSet presAssocID="{CC071D36-0021-4D5D-9632-4105D7D7188C}" presName="rootConnector" presStyleLbl="node2" presStyleIdx="0" presStyleCnt="2"/>
      <dgm:spPr/>
      <dgm:t>
        <a:bodyPr/>
        <a:lstStyle/>
        <a:p>
          <a:endParaRPr kumimoji="1" lang="ja-JP" altLang="en-US"/>
        </a:p>
      </dgm:t>
    </dgm:pt>
    <dgm:pt modelId="{BC46E56F-0BC9-4D19-AA20-E91D570568FC}" type="pres">
      <dgm:prSet presAssocID="{CC071D36-0021-4D5D-9632-4105D7D7188C}" presName="hierChild4" presStyleCnt="0"/>
      <dgm:spPr/>
    </dgm:pt>
    <dgm:pt modelId="{54EEC60F-CB21-4527-9719-05E9342CE5EB}" type="pres">
      <dgm:prSet presAssocID="{1BDA3028-BB3E-44C6-9731-256B6A89B6A2}" presName="Name64" presStyleLbl="parChTrans1D3" presStyleIdx="0" presStyleCnt="3"/>
      <dgm:spPr/>
      <dgm:t>
        <a:bodyPr/>
        <a:lstStyle/>
        <a:p>
          <a:endParaRPr kumimoji="1" lang="ja-JP" altLang="en-US"/>
        </a:p>
      </dgm:t>
    </dgm:pt>
    <dgm:pt modelId="{E534C5C2-19F0-49B6-BF37-E124370F8705}" type="pres">
      <dgm:prSet presAssocID="{53131FDF-894B-4ECD-BDE5-B389AFC75A49}" presName="hierRoot2" presStyleCnt="0">
        <dgm:presLayoutVars>
          <dgm:hierBranch val="init"/>
        </dgm:presLayoutVars>
      </dgm:prSet>
      <dgm:spPr/>
    </dgm:pt>
    <dgm:pt modelId="{49F7F5D9-40D1-4C65-B3A1-2D477CFA4C94}" type="pres">
      <dgm:prSet presAssocID="{53131FDF-894B-4ECD-BDE5-B389AFC75A49}" presName="rootComposite" presStyleCnt="0"/>
      <dgm:spPr/>
    </dgm:pt>
    <dgm:pt modelId="{E79A313C-94CB-4BBD-989B-A14C7C9084C1}" type="pres">
      <dgm:prSet presAssocID="{53131FDF-894B-4ECD-BDE5-B389AFC75A49}" presName="rootText" presStyleLbl="node3" presStyleIdx="0" presStyleCnt="3" custScaleX="144478">
        <dgm:presLayoutVars>
          <dgm:chPref val="3"/>
        </dgm:presLayoutVars>
      </dgm:prSet>
      <dgm:spPr/>
      <dgm:t>
        <a:bodyPr/>
        <a:lstStyle/>
        <a:p>
          <a:endParaRPr kumimoji="1" lang="ja-JP" altLang="en-US"/>
        </a:p>
      </dgm:t>
    </dgm:pt>
    <dgm:pt modelId="{84D30485-6913-4953-98B6-613028C30B76}" type="pres">
      <dgm:prSet presAssocID="{53131FDF-894B-4ECD-BDE5-B389AFC75A49}" presName="rootConnector" presStyleLbl="node3" presStyleIdx="0" presStyleCnt="3"/>
      <dgm:spPr/>
      <dgm:t>
        <a:bodyPr/>
        <a:lstStyle/>
        <a:p>
          <a:endParaRPr kumimoji="1" lang="ja-JP" altLang="en-US"/>
        </a:p>
      </dgm:t>
    </dgm:pt>
    <dgm:pt modelId="{D5BAE373-123F-46A6-ABFD-595C1337E047}" type="pres">
      <dgm:prSet presAssocID="{53131FDF-894B-4ECD-BDE5-B389AFC75A49}" presName="hierChild4" presStyleCnt="0"/>
      <dgm:spPr/>
    </dgm:pt>
    <dgm:pt modelId="{B4D3C7D5-260E-4764-9F88-E636F065C12C}" type="pres">
      <dgm:prSet presAssocID="{07841088-85BE-4881-8BF4-1871FB5C8A70}" presName="Name64" presStyleLbl="parChTrans1D4" presStyleIdx="0" presStyleCnt="3"/>
      <dgm:spPr/>
      <dgm:t>
        <a:bodyPr/>
        <a:lstStyle/>
        <a:p>
          <a:endParaRPr kumimoji="1" lang="ja-JP" altLang="en-US"/>
        </a:p>
      </dgm:t>
    </dgm:pt>
    <dgm:pt modelId="{8166CD15-462F-4C73-B70D-679C0052998E}" type="pres">
      <dgm:prSet presAssocID="{68DF176B-334D-4522-AF05-318BE043B2D5}" presName="hierRoot2" presStyleCnt="0">
        <dgm:presLayoutVars>
          <dgm:hierBranch val="init"/>
        </dgm:presLayoutVars>
      </dgm:prSet>
      <dgm:spPr/>
    </dgm:pt>
    <dgm:pt modelId="{9D126D81-B34D-4EBD-8AFC-1487CD950F07}" type="pres">
      <dgm:prSet presAssocID="{68DF176B-334D-4522-AF05-318BE043B2D5}" presName="rootComposite" presStyleCnt="0"/>
      <dgm:spPr/>
    </dgm:pt>
    <dgm:pt modelId="{6A6139D4-F4BD-4FE8-8783-B446FB607586}" type="pres">
      <dgm:prSet presAssocID="{68DF176B-334D-4522-AF05-318BE043B2D5}" presName="rootText" presStyleLbl="node4" presStyleIdx="0" presStyleCnt="3" custScaleX="144478">
        <dgm:presLayoutVars>
          <dgm:chPref val="3"/>
        </dgm:presLayoutVars>
      </dgm:prSet>
      <dgm:spPr/>
      <dgm:t>
        <a:bodyPr/>
        <a:lstStyle/>
        <a:p>
          <a:endParaRPr kumimoji="1" lang="ja-JP" altLang="en-US"/>
        </a:p>
      </dgm:t>
    </dgm:pt>
    <dgm:pt modelId="{947D1587-CA1E-48CC-9D50-FCD6B2FDB3A7}" type="pres">
      <dgm:prSet presAssocID="{68DF176B-334D-4522-AF05-318BE043B2D5}" presName="rootConnector" presStyleLbl="node4" presStyleIdx="0" presStyleCnt="3"/>
      <dgm:spPr/>
      <dgm:t>
        <a:bodyPr/>
        <a:lstStyle/>
        <a:p>
          <a:endParaRPr kumimoji="1" lang="ja-JP" altLang="en-US"/>
        </a:p>
      </dgm:t>
    </dgm:pt>
    <dgm:pt modelId="{45CB2813-2DC0-49E4-BBBF-59D2353DAB0E}" type="pres">
      <dgm:prSet presAssocID="{68DF176B-334D-4522-AF05-318BE043B2D5}" presName="hierChild4" presStyleCnt="0"/>
      <dgm:spPr/>
    </dgm:pt>
    <dgm:pt modelId="{347F5BFA-C430-4AF9-8ED0-8DE828CF1F01}" type="pres">
      <dgm:prSet presAssocID="{68DF176B-334D-4522-AF05-318BE043B2D5}" presName="hierChild5" presStyleCnt="0"/>
      <dgm:spPr/>
    </dgm:pt>
    <dgm:pt modelId="{93CC112D-010D-4445-8AD2-27767E4EDD1C}" type="pres">
      <dgm:prSet presAssocID="{54EEB546-0A9F-4C3A-8FAD-8C344FD24D41}" presName="Name64" presStyleLbl="parChTrans1D4" presStyleIdx="1" presStyleCnt="3"/>
      <dgm:spPr/>
      <dgm:t>
        <a:bodyPr/>
        <a:lstStyle/>
        <a:p>
          <a:endParaRPr kumimoji="1" lang="ja-JP" altLang="en-US"/>
        </a:p>
      </dgm:t>
    </dgm:pt>
    <dgm:pt modelId="{B065882A-4985-4017-80DD-6AD300190D89}" type="pres">
      <dgm:prSet presAssocID="{52F18541-7963-4DF8-A8D4-C7002C6483C4}" presName="hierRoot2" presStyleCnt="0">
        <dgm:presLayoutVars>
          <dgm:hierBranch val="init"/>
        </dgm:presLayoutVars>
      </dgm:prSet>
      <dgm:spPr/>
    </dgm:pt>
    <dgm:pt modelId="{EA648882-CFCE-4002-849E-6AAC598AEBF5}" type="pres">
      <dgm:prSet presAssocID="{52F18541-7963-4DF8-A8D4-C7002C6483C4}" presName="rootComposite" presStyleCnt="0"/>
      <dgm:spPr/>
    </dgm:pt>
    <dgm:pt modelId="{FE4B233E-AA66-4183-B601-C892929F361C}" type="pres">
      <dgm:prSet presAssocID="{52F18541-7963-4DF8-A8D4-C7002C6483C4}" presName="rootText" presStyleLbl="node4" presStyleIdx="1" presStyleCnt="3" custScaleX="144478">
        <dgm:presLayoutVars>
          <dgm:chPref val="3"/>
        </dgm:presLayoutVars>
      </dgm:prSet>
      <dgm:spPr/>
      <dgm:t>
        <a:bodyPr/>
        <a:lstStyle/>
        <a:p>
          <a:endParaRPr kumimoji="1" lang="ja-JP" altLang="en-US"/>
        </a:p>
      </dgm:t>
    </dgm:pt>
    <dgm:pt modelId="{4854540D-1FC8-4E50-98B0-F40630D76C14}" type="pres">
      <dgm:prSet presAssocID="{52F18541-7963-4DF8-A8D4-C7002C6483C4}" presName="rootConnector" presStyleLbl="node4" presStyleIdx="1" presStyleCnt="3"/>
      <dgm:spPr/>
      <dgm:t>
        <a:bodyPr/>
        <a:lstStyle/>
        <a:p>
          <a:endParaRPr kumimoji="1" lang="ja-JP" altLang="en-US"/>
        </a:p>
      </dgm:t>
    </dgm:pt>
    <dgm:pt modelId="{0E1FFC12-C524-4BCE-B84B-59C0A5FEAB19}" type="pres">
      <dgm:prSet presAssocID="{52F18541-7963-4DF8-A8D4-C7002C6483C4}" presName="hierChild4" presStyleCnt="0"/>
      <dgm:spPr/>
    </dgm:pt>
    <dgm:pt modelId="{1DDCE991-A802-4865-B24D-D5A0173F04BD}" type="pres">
      <dgm:prSet presAssocID="{52F18541-7963-4DF8-A8D4-C7002C6483C4}" presName="hierChild5" presStyleCnt="0"/>
      <dgm:spPr/>
    </dgm:pt>
    <dgm:pt modelId="{8414A037-25B3-4143-8BFE-7265762435F6}" type="pres">
      <dgm:prSet presAssocID="{E4F932A4-1DE3-4F9B-87AA-2822E39916D3}" presName="Name64" presStyleLbl="parChTrans1D4" presStyleIdx="2" presStyleCnt="3"/>
      <dgm:spPr/>
      <dgm:t>
        <a:bodyPr/>
        <a:lstStyle/>
        <a:p>
          <a:endParaRPr kumimoji="1" lang="ja-JP" altLang="en-US"/>
        </a:p>
      </dgm:t>
    </dgm:pt>
    <dgm:pt modelId="{D4CDC37F-191E-4054-9610-2BFD089B0D1C}" type="pres">
      <dgm:prSet presAssocID="{268459A5-34B2-4AAB-99A0-530932EA402F}" presName="hierRoot2" presStyleCnt="0">
        <dgm:presLayoutVars>
          <dgm:hierBranch val="init"/>
        </dgm:presLayoutVars>
      </dgm:prSet>
      <dgm:spPr/>
    </dgm:pt>
    <dgm:pt modelId="{AE30D78F-E972-40C5-BD9B-3730EB10F42C}" type="pres">
      <dgm:prSet presAssocID="{268459A5-34B2-4AAB-99A0-530932EA402F}" presName="rootComposite" presStyleCnt="0"/>
      <dgm:spPr/>
    </dgm:pt>
    <dgm:pt modelId="{519D2074-B475-479B-A1C2-5F6804D045E3}" type="pres">
      <dgm:prSet presAssocID="{268459A5-34B2-4AAB-99A0-530932EA402F}" presName="rootText" presStyleLbl="node4" presStyleIdx="2" presStyleCnt="3" custScaleX="144478">
        <dgm:presLayoutVars>
          <dgm:chPref val="3"/>
        </dgm:presLayoutVars>
      </dgm:prSet>
      <dgm:spPr/>
      <dgm:t>
        <a:bodyPr/>
        <a:lstStyle/>
        <a:p>
          <a:endParaRPr kumimoji="1" lang="ja-JP" altLang="en-US"/>
        </a:p>
      </dgm:t>
    </dgm:pt>
    <dgm:pt modelId="{1AB76E65-D242-49B6-970E-973CE3FF8677}" type="pres">
      <dgm:prSet presAssocID="{268459A5-34B2-4AAB-99A0-530932EA402F}" presName="rootConnector" presStyleLbl="node4" presStyleIdx="2" presStyleCnt="3"/>
      <dgm:spPr/>
      <dgm:t>
        <a:bodyPr/>
        <a:lstStyle/>
        <a:p>
          <a:endParaRPr kumimoji="1" lang="ja-JP" altLang="en-US"/>
        </a:p>
      </dgm:t>
    </dgm:pt>
    <dgm:pt modelId="{67A886D8-FF8D-440E-9389-F820586BBEF8}" type="pres">
      <dgm:prSet presAssocID="{268459A5-34B2-4AAB-99A0-530932EA402F}" presName="hierChild4" presStyleCnt="0"/>
      <dgm:spPr/>
    </dgm:pt>
    <dgm:pt modelId="{F03A625C-8084-4348-822D-733211A1EA3E}" type="pres">
      <dgm:prSet presAssocID="{268459A5-34B2-4AAB-99A0-530932EA402F}" presName="hierChild5" presStyleCnt="0"/>
      <dgm:spPr/>
    </dgm:pt>
    <dgm:pt modelId="{6D12B497-5D06-410D-9281-28D93FB824A4}" type="pres">
      <dgm:prSet presAssocID="{53131FDF-894B-4ECD-BDE5-B389AFC75A49}" presName="hierChild5" presStyleCnt="0"/>
      <dgm:spPr/>
    </dgm:pt>
    <dgm:pt modelId="{D1F41333-5289-4930-BFD5-1C0526228862}" type="pres">
      <dgm:prSet presAssocID="{4E7A2A87-71B6-4A98-BBC5-C19DCF5720FE}" presName="Name64" presStyleLbl="parChTrans1D3" presStyleIdx="1" presStyleCnt="3"/>
      <dgm:spPr/>
      <dgm:t>
        <a:bodyPr/>
        <a:lstStyle/>
        <a:p>
          <a:endParaRPr kumimoji="1" lang="ja-JP" altLang="en-US"/>
        </a:p>
      </dgm:t>
    </dgm:pt>
    <dgm:pt modelId="{91B42117-197B-407A-BE32-DC0C9D7274A5}" type="pres">
      <dgm:prSet presAssocID="{340BADD1-E92A-4F17-8C1A-69B9ED3C567F}" presName="hierRoot2" presStyleCnt="0">
        <dgm:presLayoutVars>
          <dgm:hierBranch val="init"/>
        </dgm:presLayoutVars>
      </dgm:prSet>
      <dgm:spPr/>
    </dgm:pt>
    <dgm:pt modelId="{E73874A7-9C9A-4FBF-AA5B-6CB054E98794}" type="pres">
      <dgm:prSet presAssocID="{340BADD1-E92A-4F17-8C1A-69B9ED3C567F}" presName="rootComposite" presStyleCnt="0"/>
      <dgm:spPr/>
    </dgm:pt>
    <dgm:pt modelId="{6AE863AA-E82B-43DA-A9EA-E5F7259CE75C}" type="pres">
      <dgm:prSet presAssocID="{340BADD1-E92A-4F17-8C1A-69B9ED3C567F}" presName="rootText" presStyleLbl="node3" presStyleIdx="1" presStyleCnt="3" custScaleX="144478">
        <dgm:presLayoutVars>
          <dgm:chPref val="3"/>
        </dgm:presLayoutVars>
      </dgm:prSet>
      <dgm:spPr/>
      <dgm:t>
        <a:bodyPr/>
        <a:lstStyle/>
        <a:p>
          <a:endParaRPr kumimoji="1" lang="ja-JP" altLang="en-US"/>
        </a:p>
      </dgm:t>
    </dgm:pt>
    <dgm:pt modelId="{CE19626C-17B9-451D-98C8-F0431B34F208}" type="pres">
      <dgm:prSet presAssocID="{340BADD1-E92A-4F17-8C1A-69B9ED3C567F}" presName="rootConnector" presStyleLbl="node3" presStyleIdx="1" presStyleCnt="3"/>
      <dgm:spPr/>
      <dgm:t>
        <a:bodyPr/>
        <a:lstStyle/>
        <a:p>
          <a:endParaRPr kumimoji="1" lang="ja-JP" altLang="en-US"/>
        </a:p>
      </dgm:t>
    </dgm:pt>
    <dgm:pt modelId="{24B1672E-78A3-4DB2-BC72-DFB635323952}" type="pres">
      <dgm:prSet presAssocID="{340BADD1-E92A-4F17-8C1A-69B9ED3C567F}" presName="hierChild4" presStyleCnt="0"/>
      <dgm:spPr/>
    </dgm:pt>
    <dgm:pt modelId="{AE6E5075-28CD-41D2-888F-7B78B70A8E81}" type="pres">
      <dgm:prSet presAssocID="{340BADD1-E92A-4F17-8C1A-69B9ED3C567F}" presName="hierChild5" presStyleCnt="0"/>
      <dgm:spPr/>
    </dgm:pt>
    <dgm:pt modelId="{B8411D41-2C3C-4FE4-922E-F37B8B89BFDB}" type="pres">
      <dgm:prSet presAssocID="{CB387992-6BC9-4B0B-82FA-703EC465571A}" presName="Name64" presStyleLbl="parChTrans1D3" presStyleIdx="2" presStyleCnt="3"/>
      <dgm:spPr/>
      <dgm:t>
        <a:bodyPr/>
        <a:lstStyle/>
        <a:p>
          <a:endParaRPr kumimoji="1" lang="ja-JP" altLang="en-US"/>
        </a:p>
      </dgm:t>
    </dgm:pt>
    <dgm:pt modelId="{9E908236-3767-4375-94C8-13E0627AD3FE}" type="pres">
      <dgm:prSet presAssocID="{D7FDE0C5-1420-4B44-90F2-6B990BAC6A64}" presName="hierRoot2" presStyleCnt="0">
        <dgm:presLayoutVars>
          <dgm:hierBranch val="init"/>
        </dgm:presLayoutVars>
      </dgm:prSet>
      <dgm:spPr/>
    </dgm:pt>
    <dgm:pt modelId="{85C6E989-A574-4448-AF4E-38D161D0A7CC}" type="pres">
      <dgm:prSet presAssocID="{D7FDE0C5-1420-4B44-90F2-6B990BAC6A64}" presName="rootComposite" presStyleCnt="0"/>
      <dgm:spPr/>
    </dgm:pt>
    <dgm:pt modelId="{169488D0-F5B6-499C-ADCD-66552CAECF7A}" type="pres">
      <dgm:prSet presAssocID="{D7FDE0C5-1420-4B44-90F2-6B990BAC6A64}" presName="rootText" presStyleLbl="node3" presStyleIdx="2" presStyleCnt="3" custScaleX="144478">
        <dgm:presLayoutVars>
          <dgm:chPref val="3"/>
        </dgm:presLayoutVars>
      </dgm:prSet>
      <dgm:spPr/>
      <dgm:t>
        <a:bodyPr/>
        <a:lstStyle/>
        <a:p>
          <a:endParaRPr kumimoji="1" lang="ja-JP" altLang="en-US"/>
        </a:p>
      </dgm:t>
    </dgm:pt>
    <dgm:pt modelId="{4F610844-B7EF-4CFA-A7FA-C506888A75CB}" type="pres">
      <dgm:prSet presAssocID="{D7FDE0C5-1420-4B44-90F2-6B990BAC6A64}" presName="rootConnector" presStyleLbl="node3" presStyleIdx="2" presStyleCnt="3"/>
      <dgm:spPr/>
      <dgm:t>
        <a:bodyPr/>
        <a:lstStyle/>
        <a:p>
          <a:endParaRPr kumimoji="1" lang="ja-JP" altLang="en-US"/>
        </a:p>
      </dgm:t>
    </dgm:pt>
    <dgm:pt modelId="{BB463EEC-D97E-49B9-B510-1328182D2A0E}" type="pres">
      <dgm:prSet presAssocID="{D7FDE0C5-1420-4B44-90F2-6B990BAC6A64}" presName="hierChild4" presStyleCnt="0"/>
      <dgm:spPr/>
    </dgm:pt>
    <dgm:pt modelId="{8D102D4D-3925-481B-8DC0-BBCF16E0DDA5}" type="pres">
      <dgm:prSet presAssocID="{D7FDE0C5-1420-4B44-90F2-6B990BAC6A64}" presName="hierChild5" presStyleCnt="0"/>
      <dgm:spPr/>
    </dgm:pt>
    <dgm:pt modelId="{AFEB6164-988C-46E9-80ED-B470857E765A}" type="pres">
      <dgm:prSet presAssocID="{CC071D36-0021-4D5D-9632-4105D7D7188C}" presName="hierChild5" presStyleCnt="0"/>
      <dgm:spPr/>
    </dgm:pt>
    <dgm:pt modelId="{336DC3B2-99BD-4C6E-81BE-A724C3A9C593}" type="pres">
      <dgm:prSet presAssocID="{D880335D-ED27-428C-9E48-77B3F17EA75B}" presName="Name64" presStyleLbl="parChTrans1D2" presStyleIdx="1" presStyleCnt="2"/>
      <dgm:spPr/>
      <dgm:t>
        <a:bodyPr/>
        <a:lstStyle/>
        <a:p>
          <a:endParaRPr kumimoji="1" lang="ja-JP" altLang="en-US"/>
        </a:p>
      </dgm:t>
    </dgm:pt>
    <dgm:pt modelId="{9E009C79-AB2A-4407-97F9-43F71CB71FF8}" type="pres">
      <dgm:prSet presAssocID="{994BD365-4650-470E-BFC7-B75953C74ECB}" presName="hierRoot2" presStyleCnt="0">
        <dgm:presLayoutVars>
          <dgm:hierBranch val="init"/>
        </dgm:presLayoutVars>
      </dgm:prSet>
      <dgm:spPr/>
    </dgm:pt>
    <dgm:pt modelId="{C3C80BF2-4642-4519-9381-0CF7FDC1E191}" type="pres">
      <dgm:prSet presAssocID="{994BD365-4650-470E-BFC7-B75953C74ECB}" presName="rootComposite" presStyleCnt="0"/>
      <dgm:spPr/>
    </dgm:pt>
    <dgm:pt modelId="{9AE8DDB7-DD03-476C-9689-3234394B5423}" type="pres">
      <dgm:prSet presAssocID="{994BD365-4650-470E-BFC7-B75953C74ECB}" presName="rootText" presStyleLbl="node2" presStyleIdx="1" presStyleCnt="2" custScaleX="144478">
        <dgm:presLayoutVars>
          <dgm:chPref val="3"/>
        </dgm:presLayoutVars>
      </dgm:prSet>
      <dgm:spPr/>
      <dgm:t>
        <a:bodyPr/>
        <a:lstStyle/>
        <a:p>
          <a:endParaRPr kumimoji="1" lang="ja-JP" altLang="en-US"/>
        </a:p>
      </dgm:t>
    </dgm:pt>
    <dgm:pt modelId="{770146BC-A5D5-4097-BCD6-B45222BE3C8A}" type="pres">
      <dgm:prSet presAssocID="{994BD365-4650-470E-BFC7-B75953C74ECB}" presName="rootConnector" presStyleLbl="node2" presStyleIdx="1" presStyleCnt="2"/>
      <dgm:spPr/>
      <dgm:t>
        <a:bodyPr/>
        <a:lstStyle/>
        <a:p>
          <a:endParaRPr kumimoji="1" lang="ja-JP" altLang="en-US"/>
        </a:p>
      </dgm:t>
    </dgm:pt>
    <dgm:pt modelId="{70C23032-2EEA-4AE6-BD62-7D42D3D17232}" type="pres">
      <dgm:prSet presAssocID="{994BD365-4650-470E-BFC7-B75953C74ECB}" presName="hierChild4" presStyleCnt="0"/>
      <dgm:spPr/>
    </dgm:pt>
    <dgm:pt modelId="{C828D4B8-7B96-4436-860C-4B6EA19BEB38}" type="pres">
      <dgm:prSet presAssocID="{994BD365-4650-470E-BFC7-B75953C74ECB}" presName="hierChild5" presStyleCnt="0"/>
      <dgm:spPr/>
    </dgm:pt>
    <dgm:pt modelId="{462B6996-1634-4E1E-92BE-DE36700F5222}" type="pres">
      <dgm:prSet presAssocID="{92E79EC0-8090-4AF7-91F9-52F416B7118A}" presName="hierChild3" presStyleCnt="0"/>
      <dgm:spPr/>
    </dgm:pt>
  </dgm:ptLst>
  <dgm:cxnLst>
    <dgm:cxn modelId="{BECB560E-2FCE-4ECB-9AB7-024FB9DBDADF}" type="presOf" srcId="{D880335D-ED27-428C-9E48-77B3F17EA75B}" destId="{336DC3B2-99BD-4C6E-81BE-A724C3A9C593}" srcOrd="0" destOrd="0" presId="urn:microsoft.com/office/officeart/2009/3/layout/HorizontalOrganizationChart"/>
    <dgm:cxn modelId="{F0A468EC-2C02-4A2D-93CF-1F8F84D636D1}" srcId="{53131FDF-894B-4ECD-BDE5-B389AFC75A49}" destId="{52F18541-7963-4DF8-A8D4-C7002C6483C4}" srcOrd="1" destOrd="0" parTransId="{54EEB546-0A9F-4C3A-8FAD-8C344FD24D41}" sibTransId="{87749327-F905-445A-A467-C88B02CA4697}"/>
    <dgm:cxn modelId="{1542ED5A-5C7C-40E6-B0F4-6168F7EAA5E5}" type="presOf" srcId="{CC071D36-0021-4D5D-9632-4105D7D7188C}" destId="{12E2B41A-290C-4D96-BB41-7E219F8914AD}" srcOrd="1" destOrd="0" presId="urn:microsoft.com/office/officeart/2009/3/layout/HorizontalOrganizationChart"/>
    <dgm:cxn modelId="{9273FF38-3C73-4702-88D3-F55623F9EE21}" type="presOf" srcId="{340BADD1-E92A-4F17-8C1A-69B9ED3C567F}" destId="{CE19626C-17B9-451D-98C8-F0431B34F208}" srcOrd="1" destOrd="0" presId="urn:microsoft.com/office/officeart/2009/3/layout/HorizontalOrganizationChart"/>
    <dgm:cxn modelId="{9E0786AF-4603-44BC-BFC2-CC910A4EF3FF}" type="presOf" srcId="{D7FDE0C5-1420-4B44-90F2-6B990BAC6A64}" destId="{4F610844-B7EF-4CFA-A7FA-C506888A75CB}" srcOrd="1" destOrd="0" presId="urn:microsoft.com/office/officeart/2009/3/layout/HorizontalOrganizationChart"/>
    <dgm:cxn modelId="{5A5C88CE-123F-4474-AAA2-F49A7D181493}" type="presOf" srcId="{68DF176B-334D-4522-AF05-318BE043B2D5}" destId="{947D1587-CA1E-48CC-9D50-FCD6B2FDB3A7}" srcOrd="1" destOrd="0" presId="urn:microsoft.com/office/officeart/2009/3/layout/HorizontalOrganizationChart"/>
    <dgm:cxn modelId="{31B220DE-C63A-4295-8A31-12ECAABAE7B7}" type="presOf" srcId="{92E79EC0-8090-4AF7-91F9-52F416B7118A}" destId="{23C1DDAA-C10C-47CE-B22B-360347EEC234}" srcOrd="1" destOrd="0" presId="urn:microsoft.com/office/officeart/2009/3/layout/HorizontalOrganizationChart"/>
    <dgm:cxn modelId="{17CE52F2-4728-4B5D-8B97-284B342F12CA}" type="presOf" srcId="{268459A5-34B2-4AAB-99A0-530932EA402F}" destId="{519D2074-B475-479B-A1C2-5F6804D045E3}" srcOrd="0" destOrd="0" presId="urn:microsoft.com/office/officeart/2009/3/layout/HorizontalOrganizationChart"/>
    <dgm:cxn modelId="{41F70D3D-1B00-4A27-A2AE-C78929F21D0D}" type="presOf" srcId="{E4F932A4-1DE3-4F9B-87AA-2822E39916D3}" destId="{8414A037-25B3-4143-8BFE-7265762435F6}" srcOrd="0" destOrd="0" presId="urn:microsoft.com/office/officeart/2009/3/layout/HorizontalOrganizationChart"/>
    <dgm:cxn modelId="{35C463F7-1F12-4820-A800-37425430EC18}" type="presOf" srcId="{68DF176B-334D-4522-AF05-318BE043B2D5}" destId="{6A6139D4-F4BD-4FE8-8783-B446FB607586}" srcOrd="0" destOrd="0" presId="urn:microsoft.com/office/officeart/2009/3/layout/HorizontalOrganizationChart"/>
    <dgm:cxn modelId="{F1B72B96-ABC2-432C-BBFE-2DCD33DAC2A0}" type="presOf" srcId="{268459A5-34B2-4AAB-99A0-530932EA402F}" destId="{1AB76E65-D242-49B6-970E-973CE3FF8677}" srcOrd="1" destOrd="0" presId="urn:microsoft.com/office/officeart/2009/3/layout/HorizontalOrganizationChart"/>
    <dgm:cxn modelId="{823E898E-1090-4F96-BDB7-75D7ABE52F40}" type="presOf" srcId="{54EEB546-0A9F-4C3A-8FAD-8C344FD24D41}" destId="{93CC112D-010D-4445-8AD2-27767E4EDD1C}" srcOrd="0" destOrd="0" presId="urn:microsoft.com/office/officeart/2009/3/layout/HorizontalOrganizationChart"/>
    <dgm:cxn modelId="{3A03F422-254A-489F-9FEC-F02BB3F08185}" srcId="{53131FDF-894B-4ECD-BDE5-B389AFC75A49}" destId="{68DF176B-334D-4522-AF05-318BE043B2D5}" srcOrd="0" destOrd="0" parTransId="{07841088-85BE-4881-8BF4-1871FB5C8A70}" sibTransId="{1268F850-7DFE-4476-B044-55DF0A9960A9}"/>
    <dgm:cxn modelId="{2AF9315B-8F5F-4F2A-BAE4-D9188BC242BF}" type="presOf" srcId="{53131FDF-894B-4ECD-BDE5-B389AFC75A49}" destId="{E79A313C-94CB-4BBD-989B-A14C7C9084C1}" srcOrd="0" destOrd="0" presId="urn:microsoft.com/office/officeart/2009/3/layout/HorizontalOrganizationChart"/>
    <dgm:cxn modelId="{0AE8F273-A52C-48B5-ACC7-842B2A095076}" type="presOf" srcId="{04F50609-1907-45CC-AA49-3478BE4F598A}" destId="{7DE0B9AE-D96F-44C3-B2CD-AA6B414ACF2B}" srcOrd="0" destOrd="0" presId="urn:microsoft.com/office/officeart/2009/3/layout/HorizontalOrganizationChart"/>
    <dgm:cxn modelId="{E4A4073C-4B74-4B60-9038-CF59B13DDC90}" type="presOf" srcId="{E645AAA4-03F4-492F-9170-FDAE63E8B6EE}" destId="{7DB9C8E0-E653-4242-B463-CFAB51AB3E2B}" srcOrd="0" destOrd="0" presId="urn:microsoft.com/office/officeart/2009/3/layout/HorizontalOrganizationChart"/>
    <dgm:cxn modelId="{1C750657-CD35-49EE-B8C9-F782EFE9E0A9}" type="presOf" srcId="{4E7A2A87-71B6-4A98-BBC5-C19DCF5720FE}" destId="{D1F41333-5289-4930-BFD5-1C0526228862}" srcOrd="0" destOrd="0" presId="urn:microsoft.com/office/officeart/2009/3/layout/HorizontalOrganizationChart"/>
    <dgm:cxn modelId="{1B1ECC10-B5FB-4C92-882C-967EFD214C00}" type="presOf" srcId="{92E79EC0-8090-4AF7-91F9-52F416B7118A}" destId="{BF4B31F4-0A6C-4632-AC6B-99F628C29018}" srcOrd="0" destOrd="0" presId="urn:microsoft.com/office/officeart/2009/3/layout/HorizontalOrganizationChart"/>
    <dgm:cxn modelId="{F8FF6F38-8A16-4697-9610-A6EB13B4AD2B}" srcId="{92E79EC0-8090-4AF7-91F9-52F416B7118A}" destId="{CC071D36-0021-4D5D-9632-4105D7D7188C}" srcOrd="0" destOrd="0" parTransId="{04F50609-1907-45CC-AA49-3478BE4F598A}" sibTransId="{32538AE7-DBC6-4780-963F-0713017D96EF}"/>
    <dgm:cxn modelId="{E119A2A1-EC51-40B2-B17E-A6DD0B4EC7D3}" type="presOf" srcId="{D7FDE0C5-1420-4B44-90F2-6B990BAC6A64}" destId="{169488D0-F5B6-499C-ADCD-66552CAECF7A}" srcOrd="0" destOrd="0" presId="urn:microsoft.com/office/officeart/2009/3/layout/HorizontalOrganizationChart"/>
    <dgm:cxn modelId="{67013967-FAF5-48C3-8BF5-BB29CE90D582}" type="presOf" srcId="{340BADD1-E92A-4F17-8C1A-69B9ED3C567F}" destId="{6AE863AA-E82B-43DA-A9EA-E5F7259CE75C}" srcOrd="0" destOrd="0" presId="urn:microsoft.com/office/officeart/2009/3/layout/HorizontalOrganizationChart"/>
    <dgm:cxn modelId="{F0A0A4B7-7F34-4305-B1B7-9093FBA0E536}" type="presOf" srcId="{53131FDF-894B-4ECD-BDE5-B389AFC75A49}" destId="{84D30485-6913-4953-98B6-613028C30B76}" srcOrd="1" destOrd="0" presId="urn:microsoft.com/office/officeart/2009/3/layout/HorizontalOrganizationChart"/>
    <dgm:cxn modelId="{1E7F1EE9-299E-4409-A002-FC4157CAEDB0}" type="presOf" srcId="{52F18541-7963-4DF8-A8D4-C7002C6483C4}" destId="{FE4B233E-AA66-4183-B601-C892929F361C}" srcOrd="0" destOrd="0" presId="urn:microsoft.com/office/officeart/2009/3/layout/HorizontalOrganizationChart"/>
    <dgm:cxn modelId="{4D3DA480-93A7-4647-9B3C-54F44F7737D8}" srcId="{53131FDF-894B-4ECD-BDE5-B389AFC75A49}" destId="{268459A5-34B2-4AAB-99A0-530932EA402F}" srcOrd="2" destOrd="0" parTransId="{E4F932A4-1DE3-4F9B-87AA-2822E39916D3}" sibTransId="{5E6A8692-342C-4453-B1F0-237839E08326}"/>
    <dgm:cxn modelId="{FD320645-7116-4BC3-A2BE-D7A66C10F02F}" srcId="{92E79EC0-8090-4AF7-91F9-52F416B7118A}" destId="{994BD365-4650-470E-BFC7-B75953C74ECB}" srcOrd="1" destOrd="0" parTransId="{D880335D-ED27-428C-9E48-77B3F17EA75B}" sibTransId="{BE55E74D-DE3E-4B16-9742-6E41C5D61D03}"/>
    <dgm:cxn modelId="{FF1FBCC7-4DF3-44C9-9027-E354E75B6738}" srcId="{CC071D36-0021-4D5D-9632-4105D7D7188C}" destId="{340BADD1-E92A-4F17-8C1A-69B9ED3C567F}" srcOrd="1" destOrd="0" parTransId="{4E7A2A87-71B6-4A98-BBC5-C19DCF5720FE}" sibTransId="{4E15A55F-8654-4881-BBF9-A8D59395F8D2}"/>
    <dgm:cxn modelId="{00AF3173-CF03-4F8E-AFBA-F4436BB3B27A}" srcId="{E645AAA4-03F4-492F-9170-FDAE63E8B6EE}" destId="{92E79EC0-8090-4AF7-91F9-52F416B7118A}" srcOrd="0" destOrd="0" parTransId="{724F087D-3802-4BA7-B08F-836CB8F75DBB}" sibTransId="{693B82C0-1B32-4607-887A-CFA3162849B0}"/>
    <dgm:cxn modelId="{9D80381C-26F0-4638-A421-B90B186C5B1C}" type="presOf" srcId="{CC071D36-0021-4D5D-9632-4105D7D7188C}" destId="{01241154-0899-4074-89B3-831EC60D2230}" srcOrd="0" destOrd="0" presId="urn:microsoft.com/office/officeart/2009/3/layout/HorizontalOrganizationChart"/>
    <dgm:cxn modelId="{E5C975EF-2E72-4F8C-BC7D-6D366F5D791C}" type="presOf" srcId="{07841088-85BE-4881-8BF4-1871FB5C8A70}" destId="{B4D3C7D5-260E-4764-9F88-E636F065C12C}" srcOrd="0" destOrd="0" presId="urn:microsoft.com/office/officeart/2009/3/layout/HorizontalOrganizationChart"/>
    <dgm:cxn modelId="{9146C029-C668-4627-98C2-60370EB29351}" type="presOf" srcId="{994BD365-4650-470E-BFC7-B75953C74ECB}" destId="{9AE8DDB7-DD03-476C-9689-3234394B5423}" srcOrd="0" destOrd="0" presId="urn:microsoft.com/office/officeart/2009/3/layout/HorizontalOrganizationChart"/>
    <dgm:cxn modelId="{ABBDAD1A-77D7-4F3C-8029-142C0C1BFD88}" srcId="{CC071D36-0021-4D5D-9632-4105D7D7188C}" destId="{D7FDE0C5-1420-4B44-90F2-6B990BAC6A64}" srcOrd="2" destOrd="0" parTransId="{CB387992-6BC9-4B0B-82FA-703EC465571A}" sibTransId="{A2FC4FFC-4BC9-4F08-AF9B-16D55C4E6496}"/>
    <dgm:cxn modelId="{A664E2C2-F8BF-49B7-97FA-E1C963A2E73D}" srcId="{CC071D36-0021-4D5D-9632-4105D7D7188C}" destId="{53131FDF-894B-4ECD-BDE5-B389AFC75A49}" srcOrd="0" destOrd="0" parTransId="{1BDA3028-BB3E-44C6-9731-256B6A89B6A2}" sibTransId="{8564FB27-B088-422A-9201-AD99DE692C0F}"/>
    <dgm:cxn modelId="{0C30D407-C889-4F3A-9EA1-57F07746D0B3}" type="presOf" srcId="{CB387992-6BC9-4B0B-82FA-703EC465571A}" destId="{B8411D41-2C3C-4FE4-922E-F37B8B89BFDB}" srcOrd="0" destOrd="0" presId="urn:microsoft.com/office/officeart/2009/3/layout/HorizontalOrganizationChart"/>
    <dgm:cxn modelId="{A3021E82-FD0F-4896-B4C5-ED1560AFB992}" type="presOf" srcId="{1BDA3028-BB3E-44C6-9731-256B6A89B6A2}" destId="{54EEC60F-CB21-4527-9719-05E9342CE5EB}" srcOrd="0" destOrd="0" presId="urn:microsoft.com/office/officeart/2009/3/layout/HorizontalOrganizationChart"/>
    <dgm:cxn modelId="{B7A277A1-245B-4653-B6CD-901E0438AB79}" type="presOf" srcId="{994BD365-4650-470E-BFC7-B75953C74ECB}" destId="{770146BC-A5D5-4097-BCD6-B45222BE3C8A}" srcOrd="1" destOrd="0" presId="urn:microsoft.com/office/officeart/2009/3/layout/HorizontalOrganizationChart"/>
    <dgm:cxn modelId="{8C353D27-DDFE-48B4-9BF3-EA9CC226A444}" type="presOf" srcId="{52F18541-7963-4DF8-A8D4-C7002C6483C4}" destId="{4854540D-1FC8-4E50-98B0-F40630D76C14}" srcOrd="1" destOrd="0" presId="urn:microsoft.com/office/officeart/2009/3/layout/HorizontalOrganizationChart"/>
    <dgm:cxn modelId="{F295E2D0-A8D1-42FF-B39D-B99645B4BBF8}" type="presParOf" srcId="{7DB9C8E0-E653-4242-B463-CFAB51AB3E2B}" destId="{A88B3CD1-13C5-478B-B585-A9E670D64238}" srcOrd="0" destOrd="0" presId="urn:microsoft.com/office/officeart/2009/3/layout/HorizontalOrganizationChart"/>
    <dgm:cxn modelId="{72D5FF43-AD72-402B-899E-8F604CDBDD2D}" type="presParOf" srcId="{A88B3CD1-13C5-478B-B585-A9E670D64238}" destId="{6424003B-2967-42EF-9448-B792E06609D3}" srcOrd="0" destOrd="0" presId="urn:microsoft.com/office/officeart/2009/3/layout/HorizontalOrganizationChart"/>
    <dgm:cxn modelId="{2AD8E879-F364-4F44-A9A8-787A51F36DEF}" type="presParOf" srcId="{6424003B-2967-42EF-9448-B792E06609D3}" destId="{BF4B31F4-0A6C-4632-AC6B-99F628C29018}" srcOrd="0" destOrd="0" presId="urn:microsoft.com/office/officeart/2009/3/layout/HorizontalOrganizationChart"/>
    <dgm:cxn modelId="{F91412B8-57F8-4BEF-A62A-333DCDAC1D12}" type="presParOf" srcId="{6424003B-2967-42EF-9448-B792E06609D3}" destId="{23C1DDAA-C10C-47CE-B22B-360347EEC234}" srcOrd="1" destOrd="0" presId="urn:microsoft.com/office/officeart/2009/3/layout/HorizontalOrganizationChart"/>
    <dgm:cxn modelId="{4CA22233-EDB9-41A1-BA4B-AD468B9EA789}" type="presParOf" srcId="{A88B3CD1-13C5-478B-B585-A9E670D64238}" destId="{8DCF7441-7630-461F-909A-E9973189E378}" srcOrd="1" destOrd="0" presId="urn:microsoft.com/office/officeart/2009/3/layout/HorizontalOrganizationChart"/>
    <dgm:cxn modelId="{69201696-33F4-45DB-9FC2-46603EA212BD}" type="presParOf" srcId="{8DCF7441-7630-461F-909A-E9973189E378}" destId="{7DE0B9AE-D96F-44C3-B2CD-AA6B414ACF2B}" srcOrd="0" destOrd="0" presId="urn:microsoft.com/office/officeart/2009/3/layout/HorizontalOrganizationChart"/>
    <dgm:cxn modelId="{124D1114-BAFC-43E8-8CC4-B58D53913687}" type="presParOf" srcId="{8DCF7441-7630-461F-909A-E9973189E378}" destId="{7ABD61A5-1CD4-4DD8-99EC-CEB93A76D952}" srcOrd="1" destOrd="0" presId="urn:microsoft.com/office/officeart/2009/3/layout/HorizontalOrganizationChart"/>
    <dgm:cxn modelId="{7DA4E468-5E61-4863-9CD5-75D510E12E56}" type="presParOf" srcId="{7ABD61A5-1CD4-4DD8-99EC-CEB93A76D952}" destId="{0F4F46B8-AA59-4AA7-A1F4-89A97EE2C541}" srcOrd="0" destOrd="0" presId="urn:microsoft.com/office/officeart/2009/3/layout/HorizontalOrganizationChart"/>
    <dgm:cxn modelId="{789A2247-58DC-46B2-9B3A-1620BCF98729}" type="presParOf" srcId="{0F4F46B8-AA59-4AA7-A1F4-89A97EE2C541}" destId="{01241154-0899-4074-89B3-831EC60D2230}" srcOrd="0" destOrd="0" presId="urn:microsoft.com/office/officeart/2009/3/layout/HorizontalOrganizationChart"/>
    <dgm:cxn modelId="{935E8B59-401C-46C4-A19A-2BF60224F472}" type="presParOf" srcId="{0F4F46B8-AA59-4AA7-A1F4-89A97EE2C541}" destId="{12E2B41A-290C-4D96-BB41-7E219F8914AD}" srcOrd="1" destOrd="0" presId="urn:microsoft.com/office/officeart/2009/3/layout/HorizontalOrganizationChart"/>
    <dgm:cxn modelId="{FCC3ADAC-0727-490D-A045-6DB50EE1BFAD}" type="presParOf" srcId="{7ABD61A5-1CD4-4DD8-99EC-CEB93A76D952}" destId="{BC46E56F-0BC9-4D19-AA20-E91D570568FC}" srcOrd="1" destOrd="0" presId="urn:microsoft.com/office/officeart/2009/3/layout/HorizontalOrganizationChart"/>
    <dgm:cxn modelId="{60C5CB7C-74BB-4757-9D20-3B3AFADB1D60}" type="presParOf" srcId="{BC46E56F-0BC9-4D19-AA20-E91D570568FC}" destId="{54EEC60F-CB21-4527-9719-05E9342CE5EB}" srcOrd="0" destOrd="0" presId="urn:microsoft.com/office/officeart/2009/3/layout/HorizontalOrganizationChart"/>
    <dgm:cxn modelId="{F4E249AD-C665-41B4-9AF6-4CBF925084CE}" type="presParOf" srcId="{BC46E56F-0BC9-4D19-AA20-E91D570568FC}" destId="{E534C5C2-19F0-49B6-BF37-E124370F8705}" srcOrd="1" destOrd="0" presId="urn:microsoft.com/office/officeart/2009/3/layout/HorizontalOrganizationChart"/>
    <dgm:cxn modelId="{0197692C-6939-4AE6-9989-4078F56F5FE6}" type="presParOf" srcId="{E534C5C2-19F0-49B6-BF37-E124370F8705}" destId="{49F7F5D9-40D1-4C65-B3A1-2D477CFA4C94}" srcOrd="0" destOrd="0" presId="urn:microsoft.com/office/officeart/2009/3/layout/HorizontalOrganizationChart"/>
    <dgm:cxn modelId="{D621FADC-A1A7-42D9-B85F-48554D949103}" type="presParOf" srcId="{49F7F5D9-40D1-4C65-B3A1-2D477CFA4C94}" destId="{E79A313C-94CB-4BBD-989B-A14C7C9084C1}" srcOrd="0" destOrd="0" presId="urn:microsoft.com/office/officeart/2009/3/layout/HorizontalOrganizationChart"/>
    <dgm:cxn modelId="{787054DE-A797-4523-9A8A-F9EDCE72C725}" type="presParOf" srcId="{49F7F5D9-40D1-4C65-B3A1-2D477CFA4C94}" destId="{84D30485-6913-4953-98B6-613028C30B76}" srcOrd="1" destOrd="0" presId="urn:microsoft.com/office/officeart/2009/3/layout/HorizontalOrganizationChart"/>
    <dgm:cxn modelId="{6814D7F1-71EF-41D2-9F45-250B65AF37DE}" type="presParOf" srcId="{E534C5C2-19F0-49B6-BF37-E124370F8705}" destId="{D5BAE373-123F-46A6-ABFD-595C1337E047}" srcOrd="1" destOrd="0" presId="urn:microsoft.com/office/officeart/2009/3/layout/HorizontalOrganizationChart"/>
    <dgm:cxn modelId="{80A1CC52-7592-4BF0-8D26-7892901A7F69}" type="presParOf" srcId="{D5BAE373-123F-46A6-ABFD-595C1337E047}" destId="{B4D3C7D5-260E-4764-9F88-E636F065C12C}" srcOrd="0" destOrd="0" presId="urn:microsoft.com/office/officeart/2009/3/layout/HorizontalOrganizationChart"/>
    <dgm:cxn modelId="{284E2807-D72C-4EF7-992B-0F14FF8067B4}" type="presParOf" srcId="{D5BAE373-123F-46A6-ABFD-595C1337E047}" destId="{8166CD15-462F-4C73-B70D-679C0052998E}" srcOrd="1" destOrd="0" presId="urn:microsoft.com/office/officeart/2009/3/layout/HorizontalOrganizationChart"/>
    <dgm:cxn modelId="{56E33D23-B148-4206-9BEC-FC3A5139A26B}" type="presParOf" srcId="{8166CD15-462F-4C73-B70D-679C0052998E}" destId="{9D126D81-B34D-4EBD-8AFC-1487CD950F07}" srcOrd="0" destOrd="0" presId="urn:microsoft.com/office/officeart/2009/3/layout/HorizontalOrganizationChart"/>
    <dgm:cxn modelId="{12902DDD-7805-47BB-9964-2EE2B11E48AF}" type="presParOf" srcId="{9D126D81-B34D-4EBD-8AFC-1487CD950F07}" destId="{6A6139D4-F4BD-4FE8-8783-B446FB607586}" srcOrd="0" destOrd="0" presId="urn:microsoft.com/office/officeart/2009/3/layout/HorizontalOrganizationChart"/>
    <dgm:cxn modelId="{33FC5C03-8186-4639-8421-11C98AB9CB17}" type="presParOf" srcId="{9D126D81-B34D-4EBD-8AFC-1487CD950F07}" destId="{947D1587-CA1E-48CC-9D50-FCD6B2FDB3A7}" srcOrd="1" destOrd="0" presId="urn:microsoft.com/office/officeart/2009/3/layout/HorizontalOrganizationChart"/>
    <dgm:cxn modelId="{7E09A570-36F9-4A1D-AFED-D0C3B4F67F8A}" type="presParOf" srcId="{8166CD15-462F-4C73-B70D-679C0052998E}" destId="{45CB2813-2DC0-49E4-BBBF-59D2353DAB0E}" srcOrd="1" destOrd="0" presId="urn:microsoft.com/office/officeart/2009/3/layout/HorizontalOrganizationChart"/>
    <dgm:cxn modelId="{E7AB244A-A461-4B42-90F2-A06E785280AA}" type="presParOf" srcId="{8166CD15-462F-4C73-B70D-679C0052998E}" destId="{347F5BFA-C430-4AF9-8ED0-8DE828CF1F01}" srcOrd="2" destOrd="0" presId="urn:microsoft.com/office/officeart/2009/3/layout/HorizontalOrganizationChart"/>
    <dgm:cxn modelId="{35944529-0DA1-416D-B0ED-9D198B64CC22}" type="presParOf" srcId="{D5BAE373-123F-46A6-ABFD-595C1337E047}" destId="{93CC112D-010D-4445-8AD2-27767E4EDD1C}" srcOrd="2" destOrd="0" presId="urn:microsoft.com/office/officeart/2009/3/layout/HorizontalOrganizationChart"/>
    <dgm:cxn modelId="{3FA974D9-1E8F-425E-B023-1EBCE70BF700}" type="presParOf" srcId="{D5BAE373-123F-46A6-ABFD-595C1337E047}" destId="{B065882A-4985-4017-80DD-6AD300190D89}" srcOrd="3" destOrd="0" presId="urn:microsoft.com/office/officeart/2009/3/layout/HorizontalOrganizationChart"/>
    <dgm:cxn modelId="{0485D3FA-302D-4B8F-BCFA-8437B6DB6465}" type="presParOf" srcId="{B065882A-4985-4017-80DD-6AD300190D89}" destId="{EA648882-CFCE-4002-849E-6AAC598AEBF5}" srcOrd="0" destOrd="0" presId="urn:microsoft.com/office/officeart/2009/3/layout/HorizontalOrganizationChart"/>
    <dgm:cxn modelId="{DE070040-76C4-406C-89A0-A2B9C9D30FBF}" type="presParOf" srcId="{EA648882-CFCE-4002-849E-6AAC598AEBF5}" destId="{FE4B233E-AA66-4183-B601-C892929F361C}" srcOrd="0" destOrd="0" presId="urn:microsoft.com/office/officeart/2009/3/layout/HorizontalOrganizationChart"/>
    <dgm:cxn modelId="{C54806B0-1EC2-4E03-800D-3F92DCA90700}" type="presParOf" srcId="{EA648882-CFCE-4002-849E-6AAC598AEBF5}" destId="{4854540D-1FC8-4E50-98B0-F40630D76C14}" srcOrd="1" destOrd="0" presId="urn:microsoft.com/office/officeart/2009/3/layout/HorizontalOrganizationChart"/>
    <dgm:cxn modelId="{429A4B01-52AB-4088-BD6C-DE8A3890E4C3}" type="presParOf" srcId="{B065882A-4985-4017-80DD-6AD300190D89}" destId="{0E1FFC12-C524-4BCE-B84B-59C0A5FEAB19}" srcOrd="1" destOrd="0" presId="urn:microsoft.com/office/officeart/2009/3/layout/HorizontalOrganizationChart"/>
    <dgm:cxn modelId="{10648945-AFBB-4116-8D82-F82AD5E6232D}" type="presParOf" srcId="{B065882A-4985-4017-80DD-6AD300190D89}" destId="{1DDCE991-A802-4865-B24D-D5A0173F04BD}" srcOrd="2" destOrd="0" presId="urn:microsoft.com/office/officeart/2009/3/layout/HorizontalOrganizationChart"/>
    <dgm:cxn modelId="{6582CEA4-7AA6-412E-97CF-71178C66FDDF}" type="presParOf" srcId="{D5BAE373-123F-46A6-ABFD-595C1337E047}" destId="{8414A037-25B3-4143-8BFE-7265762435F6}" srcOrd="4" destOrd="0" presId="urn:microsoft.com/office/officeart/2009/3/layout/HorizontalOrganizationChart"/>
    <dgm:cxn modelId="{40CC58AF-9AED-4CDA-948A-680B5F0D5956}" type="presParOf" srcId="{D5BAE373-123F-46A6-ABFD-595C1337E047}" destId="{D4CDC37F-191E-4054-9610-2BFD089B0D1C}" srcOrd="5" destOrd="0" presId="urn:microsoft.com/office/officeart/2009/3/layout/HorizontalOrganizationChart"/>
    <dgm:cxn modelId="{A6ACE0C4-5343-4E7C-B24F-6EF8C85A1D99}" type="presParOf" srcId="{D4CDC37F-191E-4054-9610-2BFD089B0D1C}" destId="{AE30D78F-E972-40C5-BD9B-3730EB10F42C}" srcOrd="0" destOrd="0" presId="urn:microsoft.com/office/officeart/2009/3/layout/HorizontalOrganizationChart"/>
    <dgm:cxn modelId="{4A5904B4-A99D-423E-B372-1C24AC19452D}" type="presParOf" srcId="{AE30D78F-E972-40C5-BD9B-3730EB10F42C}" destId="{519D2074-B475-479B-A1C2-5F6804D045E3}" srcOrd="0" destOrd="0" presId="urn:microsoft.com/office/officeart/2009/3/layout/HorizontalOrganizationChart"/>
    <dgm:cxn modelId="{18A84CDE-D642-4AA6-8929-EB6B3432557A}" type="presParOf" srcId="{AE30D78F-E972-40C5-BD9B-3730EB10F42C}" destId="{1AB76E65-D242-49B6-970E-973CE3FF8677}" srcOrd="1" destOrd="0" presId="urn:microsoft.com/office/officeart/2009/3/layout/HorizontalOrganizationChart"/>
    <dgm:cxn modelId="{C7F2728F-432E-43AC-A2CB-57D8980ED254}" type="presParOf" srcId="{D4CDC37F-191E-4054-9610-2BFD089B0D1C}" destId="{67A886D8-FF8D-440E-9389-F820586BBEF8}" srcOrd="1" destOrd="0" presId="urn:microsoft.com/office/officeart/2009/3/layout/HorizontalOrganizationChart"/>
    <dgm:cxn modelId="{A1C57CB9-187E-46CA-B052-CB9329FA4CD6}" type="presParOf" srcId="{D4CDC37F-191E-4054-9610-2BFD089B0D1C}" destId="{F03A625C-8084-4348-822D-733211A1EA3E}" srcOrd="2" destOrd="0" presId="urn:microsoft.com/office/officeart/2009/3/layout/HorizontalOrganizationChart"/>
    <dgm:cxn modelId="{4EFAA74F-11BE-452C-ADA9-57BD5158C86F}" type="presParOf" srcId="{E534C5C2-19F0-49B6-BF37-E124370F8705}" destId="{6D12B497-5D06-410D-9281-28D93FB824A4}" srcOrd="2" destOrd="0" presId="urn:microsoft.com/office/officeart/2009/3/layout/HorizontalOrganizationChart"/>
    <dgm:cxn modelId="{E6A0DBF4-EF41-4905-BA66-46329081415A}" type="presParOf" srcId="{BC46E56F-0BC9-4D19-AA20-E91D570568FC}" destId="{D1F41333-5289-4930-BFD5-1C0526228862}" srcOrd="2" destOrd="0" presId="urn:microsoft.com/office/officeart/2009/3/layout/HorizontalOrganizationChart"/>
    <dgm:cxn modelId="{EE5962D2-F988-4DA9-B11B-6BA0F4A2E97A}" type="presParOf" srcId="{BC46E56F-0BC9-4D19-AA20-E91D570568FC}" destId="{91B42117-197B-407A-BE32-DC0C9D7274A5}" srcOrd="3" destOrd="0" presId="urn:microsoft.com/office/officeart/2009/3/layout/HorizontalOrganizationChart"/>
    <dgm:cxn modelId="{7F7A543A-A2D5-4192-8BD7-1C5CB017B374}" type="presParOf" srcId="{91B42117-197B-407A-BE32-DC0C9D7274A5}" destId="{E73874A7-9C9A-4FBF-AA5B-6CB054E98794}" srcOrd="0" destOrd="0" presId="urn:microsoft.com/office/officeart/2009/3/layout/HorizontalOrganizationChart"/>
    <dgm:cxn modelId="{F3214731-47FB-443B-927E-E3E2BA7EF836}" type="presParOf" srcId="{E73874A7-9C9A-4FBF-AA5B-6CB054E98794}" destId="{6AE863AA-E82B-43DA-A9EA-E5F7259CE75C}" srcOrd="0" destOrd="0" presId="urn:microsoft.com/office/officeart/2009/3/layout/HorizontalOrganizationChart"/>
    <dgm:cxn modelId="{82688338-282F-4424-A7BA-EA7AEBD690AE}" type="presParOf" srcId="{E73874A7-9C9A-4FBF-AA5B-6CB054E98794}" destId="{CE19626C-17B9-451D-98C8-F0431B34F208}" srcOrd="1" destOrd="0" presId="urn:microsoft.com/office/officeart/2009/3/layout/HorizontalOrganizationChart"/>
    <dgm:cxn modelId="{D24C1FDB-03AD-47A2-87A1-5ACEEBECBDA5}" type="presParOf" srcId="{91B42117-197B-407A-BE32-DC0C9D7274A5}" destId="{24B1672E-78A3-4DB2-BC72-DFB635323952}" srcOrd="1" destOrd="0" presId="urn:microsoft.com/office/officeart/2009/3/layout/HorizontalOrganizationChart"/>
    <dgm:cxn modelId="{A94ABC93-C184-4662-B42F-5281FA76F207}" type="presParOf" srcId="{91B42117-197B-407A-BE32-DC0C9D7274A5}" destId="{AE6E5075-28CD-41D2-888F-7B78B70A8E81}" srcOrd="2" destOrd="0" presId="urn:microsoft.com/office/officeart/2009/3/layout/HorizontalOrganizationChart"/>
    <dgm:cxn modelId="{360E3FED-A774-41DF-A736-8132E64DC8FB}" type="presParOf" srcId="{BC46E56F-0BC9-4D19-AA20-E91D570568FC}" destId="{B8411D41-2C3C-4FE4-922E-F37B8B89BFDB}" srcOrd="4" destOrd="0" presId="urn:microsoft.com/office/officeart/2009/3/layout/HorizontalOrganizationChart"/>
    <dgm:cxn modelId="{0558D72C-0A60-4013-BD2E-899FB4929072}" type="presParOf" srcId="{BC46E56F-0BC9-4D19-AA20-E91D570568FC}" destId="{9E908236-3767-4375-94C8-13E0627AD3FE}" srcOrd="5" destOrd="0" presId="urn:microsoft.com/office/officeart/2009/3/layout/HorizontalOrganizationChart"/>
    <dgm:cxn modelId="{EF3ABEE9-5098-4641-A9A3-C04002890F77}" type="presParOf" srcId="{9E908236-3767-4375-94C8-13E0627AD3FE}" destId="{85C6E989-A574-4448-AF4E-38D161D0A7CC}" srcOrd="0" destOrd="0" presId="urn:microsoft.com/office/officeart/2009/3/layout/HorizontalOrganizationChart"/>
    <dgm:cxn modelId="{C69D5FA2-E1EE-47D3-A510-598060296681}" type="presParOf" srcId="{85C6E989-A574-4448-AF4E-38D161D0A7CC}" destId="{169488D0-F5B6-499C-ADCD-66552CAECF7A}" srcOrd="0" destOrd="0" presId="urn:microsoft.com/office/officeart/2009/3/layout/HorizontalOrganizationChart"/>
    <dgm:cxn modelId="{58EA6D7F-E1DE-4A66-9577-D3F70038E668}" type="presParOf" srcId="{85C6E989-A574-4448-AF4E-38D161D0A7CC}" destId="{4F610844-B7EF-4CFA-A7FA-C506888A75CB}" srcOrd="1" destOrd="0" presId="urn:microsoft.com/office/officeart/2009/3/layout/HorizontalOrganizationChart"/>
    <dgm:cxn modelId="{F751264C-091C-4ADA-8F05-4D38FCE5F1C9}" type="presParOf" srcId="{9E908236-3767-4375-94C8-13E0627AD3FE}" destId="{BB463EEC-D97E-49B9-B510-1328182D2A0E}" srcOrd="1" destOrd="0" presId="urn:microsoft.com/office/officeart/2009/3/layout/HorizontalOrganizationChart"/>
    <dgm:cxn modelId="{20C57AFF-D512-4C80-8D2B-99320EB04411}" type="presParOf" srcId="{9E908236-3767-4375-94C8-13E0627AD3FE}" destId="{8D102D4D-3925-481B-8DC0-BBCF16E0DDA5}" srcOrd="2" destOrd="0" presId="urn:microsoft.com/office/officeart/2009/3/layout/HorizontalOrganizationChart"/>
    <dgm:cxn modelId="{C127CB63-C015-4B7E-9CF9-DA5291C6A9DF}" type="presParOf" srcId="{7ABD61A5-1CD4-4DD8-99EC-CEB93A76D952}" destId="{AFEB6164-988C-46E9-80ED-B470857E765A}" srcOrd="2" destOrd="0" presId="urn:microsoft.com/office/officeart/2009/3/layout/HorizontalOrganizationChart"/>
    <dgm:cxn modelId="{4B9783D5-A14C-462A-A285-4B00FFC48BC0}" type="presParOf" srcId="{8DCF7441-7630-461F-909A-E9973189E378}" destId="{336DC3B2-99BD-4C6E-81BE-A724C3A9C593}" srcOrd="2" destOrd="0" presId="urn:microsoft.com/office/officeart/2009/3/layout/HorizontalOrganizationChart"/>
    <dgm:cxn modelId="{499BAFEE-25A7-4764-B8F1-A20336DE45F6}" type="presParOf" srcId="{8DCF7441-7630-461F-909A-E9973189E378}" destId="{9E009C79-AB2A-4407-97F9-43F71CB71FF8}" srcOrd="3" destOrd="0" presId="urn:microsoft.com/office/officeart/2009/3/layout/HorizontalOrganizationChart"/>
    <dgm:cxn modelId="{3FF46751-2C7C-42F5-8D09-6CCA8F7F0EFD}" type="presParOf" srcId="{9E009C79-AB2A-4407-97F9-43F71CB71FF8}" destId="{C3C80BF2-4642-4519-9381-0CF7FDC1E191}" srcOrd="0" destOrd="0" presId="urn:microsoft.com/office/officeart/2009/3/layout/HorizontalOrganizationChart"/>
    <dgm:cxn modelId="{730AE12B-721A-4B23-B86B-71DCCD2877AD}" type="presParOf" srcId="{C3C80BF2-4642-4519-9381-0CF7FDC1E191}" destId="{9AE8DDB7-DD03-476C-9689-3234394B5423}" srcOrd="0" destOrd="0" presId="urn:microsoft.com/office/officeart/2009/3/layout/HorizontalOrganizationChart"/>
    <dgm:cxn modelId="{1D8D0B91-23EE-4ABE-BA3D-E9AD4DAF3411}" type="presParOf" srcId="{C3C80BF2-4642-4519-9381-0CF7FDC1E191}" destId="{770146BC-A5D5-4097-BCD6-B45222BE3C8A}" srcOrd="1" destOrd="0" presId="urn:microsoft.com/office/officeart/2009/3/layout/HorizontalOrganizationChart"/>
    <dgm:cxn modelId="{A0BB484E-1BE2-402D-AE42-D1617910389A}" type="presParOf" srcId="{9E009C79-AB2A-4407-97F9-43F71CB71FF8}" destId="{70C23032-2EEA-4AE6-BD62-7D42D3D17232}" srcOrd="1" destOrd="0" presId="urn:microsoft.com/office/officeart/2009/3/layout/HorizontalOrganizationChart"/>
    <dgm:cxn modelId="{5E13F600-4517-4F34-8639-6CF4D0ED93F9}" type="presParOf" srcId="{9E009C79-AB2A-4407-97F9-43F71CB71FF8}" destId="{C828D4B8-7B96-4436-860C-4B6EA19BEB38}" srcOrd="2" destOrd="0" presId="urn:microsoft.com/office/officeart/2009/3/layout/HorizontalOrganizationChart"/>
    <dgm:cxn modelId="{A10365BB-5974-4344-8E14-2F394D9B583E}" type="presParOf" srcId="{A88B3CD1-13C5-478B-B585-A9E670D64238}" destId="{462B6996-1634-4E1E-92BE-DE36700F5222}" srcOrd="2" destOrd="0" presId="urn:microsoft.com/office/officeart/2009/3/layout/HorizontalOrganizationChar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3D8B5B6-8103-46E9-BAEE-6270405A70B4}"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kumimoji="1" lang="ja-JP" altLang="en-US"/>
        </a:p>
      </dgm:t>
    </dgm:pt>
    <dgm:pt modelId="{3AF6237E-3589-4DE6-8848-B51111125C8B}">
      <dgm:prSet phldrT="[テキスト]"/>
      <dgm:spPr>
        <a:solidFill>
          <a:schemeClr val="accent1">
            <a:lumMod val="50000"/>
          </a:schemeClr>
        </a:solidFill>
      </dgm:spPr>
      <dgm:t>
        <a:bodyPr/>
        <a:lstStyle/>
        <a:p>
          <a:r>
            <a:rPr kumimoji="1" lang="ja-JP" altLang="en-US" dirty="0" smtClean="0">
              <a:solidFill>
                <a:schemeClr val="bg1"/>
              </a:solidFill>
            </a:rPr>
            <a:t>自家用自動車の使用</a:t>
          </a:r>
          <a:endParaRPr kumimoji="1" lang="ja-JP" altLang="en-US" dirty="0">
            <a:solidFill>
              <a:schemeClr val="bg1"/>
            </a:solidFill>
          </a:endParaRPr>
        </a:p>
      </dgm:t>
    </dgm:pt>
    <dgm:pt modelId="{2AFF49F9-899C-4749-B5B2-CD6879E3C895}" type="parTrans" cxnId="{46BCB3DC-6015-487E-9B88-0E155BB5CD03}">
      <dgm:prSet/>
      <dgm:spPr/>
      <dgm:t>
        <a:bodyPr/>
        <a:lstStyle/>
        <a:p>
          <a:endParaRPr kumimoji="1" lang="ja-JP" altLang="en-US"/>
        </a:p>
      </dgm:t>
    </dgm:pt>
    <dgm:pt modelId="{DD4E332E-E110-40E6-BF4A-2914DC63A11B}" type="sibTrans" cxnId="{46BCB3DC-6015-487E-9B88-0E155BB5CD03}">
      <dgm:prSet/>
      <dgm:spPr/>
      <dgm:t>
        <a:bodyPr/>
        <a:lstStyle/>
        <a:p>
          <a:endParaRPr kumimoji="1" lang="ja-JP" altLang="en-US"/>
        </a:p>
      </dgm:t>
    </dgm:pt>
    <dgm:pt modelId="{AF60FB0B-F8D7-423E-BAFF-BEABD3F2D0D0}">
      <dgm:prSet phldrT="[テキスト]"/>
      <dgm:spPr>
        <a:solidFill>
          <a:schemeClr val="accent1">
            <a:lumMod val="50000"/>
          </a:schemeClr>
        </a:solidFill>
      </dgm:spPr>
      <dgm:t>
        <a:bodyPr/>
        <a:lstStyle/>
        <a:p>
          <a:r>
            <a:rPr kumimoji="1" lang="ja-JP" altLang="en-US" dirty="0" smtClean="0">
              <a:solidFill>
                <a:schemeClr val="bg1"/>
              </a:solidFill>
            </a:rPr>
            <a:t>有償旅客運送</a:t>
          </a:r>
          <a:endParaRPr kumimoji="1" lang="ja-JP" altLang="en-US" dirty="0">
            <a:solidFill>
              <a:schemeClr val="bg1"/>
            </a:solidFill>
          </a:endParaRPr>
        </a:p>
      </dgm:t>
    </dgm:pt>
    <dgm:pt modelId="{A91F2820-C4D2-40DE-B8AF-E604CB6E86DB}" type="parTrans" cxnId="{F356DD1B-F84F-49E8-8ADA-940A4EE0919F}">
      <dgm:prSet/>
      <dgm:spPr/>
      <dgm:t>
        <a:bodyPr/>
        <a:lstStyle/>
        <a:p>
          <a:endParaRPr kumimoji="1" lang="ja-JP" altLang="en-US"/>
        </a:p>
      </dgm:t>
    </dgm:pt>
    <dgm:pt modelId="{46243038-BC46-4571-8889-FD0FEE797C13}" type="sibTrans" cxnId="{F356DD1B-F84F-49E8-8ADA-940A4EE0919F}">
      <dgm:prSet/>
      <dgm:spPr/>
      <dgm:t>
        <a:bodyPr/>
        <a:lstStyle/>
        <a:p>
          <a:endParaRPr kumimoji="1" lang="ja-JP" altLang="en-US"/>
        </a:p>
      </dgm:t>
    </dgm:pt>
    <dgm:pt modelId="{0390E4A8-0ABC-4994-8255-9581B043D461}">
      <dgm:prSet phldrT="[テキスト]"/>
      <dgm:spPr>
        <a:solidFill>
          <a:schemeClr val="accent1">
            <a:lumMod val="50000"/>
          </a:schemeClr>
        </a:solidFill>
      </dgm:spPr>
      <dgm:t>
        <a:bodyPr/>
        <a:lstStyle/>
        <a:p>
          <a:r>
            <a:rPr kumimoji="1" lang="ja-JP" altLang="en-US" dirty="0" smtClean="0">
              <a:solidFill>
                <a:schemeClr val="bg1"/>
              </a:solidFill>
            </a:rPr>
            <a:t>有償貸渡し</a:t>
          </a:r>
          <a:endParaRPr kumimoji="1" lang="en-US" altLang="ja-JP" dirty="0" smtClean="0">
            <a:solidFill>
              <a:schemeClr val="bg1"/>
            </a:solidFill>
          </a:endParaRPr>
        </a:p>
        <a:p>
          <a:r>
            <a:rPr kumimoji="1" lang="ja-JP" altLang="en-US" dirty="0" smtClean="0">
              <a:solidFill>
                <a:schemeClr val="bg1"/>
              </a:solidFill>
            </a:rPr>
            <a:t>レンタカー</a:t>
          </a:r>
          <a:endParaRPr kumimoji="1" lang="ja-JP" altLang="en-US" dirty="0">
            <a:solidFill>
              <a:schemeClr val="bg1"/>
            </a:solidFill>
          </a:endParaRPr>
        </a:p>
      </dgm:t>
    </dgm:pt>
    <dgm:pt modelId="{342061CB-4F0A-43E4-BE61-B17589E09935}" type="parTrans" cxnId="{9315951B-CEC2-44F1-8F56-E9A39BBBCBBC}">
      <dgm:prSet/>
      <dgm:spPr/>
      <dgm:t>
        <a:bodyPr/>
        <a:lstStyle/>
        <a:p>
          <a:endParaRPr kumimoji="1" lang="ja-JP" altLang="en-US"/>
        </a:p>
      </dgm:t>
    </dgm:pt>
    <dgm:pt modelId="{FC141828-E349-4C1F-9DA3-E846D2A83E88}" type="sibTrans" cxnId="{9315951B-CEC2-44F1-8F56-E9A39BBBCBBC}">
      <dgm:prSet/>
      <dgm:spPr/>
      <dgm:t>
        <a:bodyPr/>
        <a:lstStyle/>
        <a:p>
          <a:endParaRPr kumimoji="1" lang="ja-JP" altLang="en-US"/>
        </a:p>
      </dgm:t>
    </dgm:pt>
    <dgm:pt modelId="{4F86363B-5B1C-4851-B026-F8E3670A6ACD}">
      <dgm:prSet phldrT="[テキスト]"/>
      <dgm:spPr>
        <a:solidFill>
          <a:schemeClr val="bg1">
            <a:lumMod val="65000"/>
          </a:schemeClr>
        </a:solidFill>
      </dgm:spPr>
      <dgm:t>
        <a:bodyPr/>
        <a:lstStyle/>
        <a:p>
          <a:r>
            <a:rPr kumimoji="1" lang="ja-JP" altLang="en-US" dirty="0" smtClean="0">
              <a:solidFill>
                <a:schemeClr val="bg1"/>
              </a:solidFill>
            </a:rPr>
            <a:t>規制対象外</a:t>
          </a:r>
          <a:endParaRPr kumimoji="1" lang="ja-JP" altLang="en-US" dirty="0">
            <a:solidFill>
              <a:schemeClr val="bg1"/>
            </a:solidFill>
          </a:endParaRPr>
        </a:p>
      </dgm:t>
    </dgm:pt>
    <dgm:pt modelId="{014CE889-23EF-45FE-A972-F154F860EDDE}" type="parTrans" cxnId="{C12105EB-EDB1-4E3F-AA70-F4F43F014F2F}">
      <dgm:prSet/>
      <dgm:spPr/>
      <dgm:t>
        <a:bodyPr/>
        <a:lstStyle/>
        <a:p>
          <a:endParaRPr kumimoji="1" lang="ja-JP" altLang="en-US"/>
        </a:p>
      </dgm:t>
    </dgm:pt>
    <dgm:pt modelId="{5A41726A-EEF7-4B89-AE6C-CE94D7B6C1F2}" type="sibTrans" cxnId="{C12105EB-EDB1-4E3F-AA70-F4F43F014F2F}">
      <dgm:prSet/>
      <dgm:spPr/>
      <dgm:t>
        <a:bodyPr/>
        <a:lstStyle/>
        <a:p>
          <a:endParaRPr kumimoji="1" lang="ja-JP" altLang="en-US"/>
        </a:p>
      </dgm:t>
    </dgm:pt>
    <dgm:pt modelId="{FFD6EA9B-58AC-4DA6-81D5-A9D238C23848}">
      <dgm:prSet/>
      <dgm:spPr>
        <a:solidFill>
          <a:schemeClr val="accent6">
            <a:lumMod val="60000"/>
            <a:lumOff val="40000"/>
          </a:schemeClr>
        </a:solidFill>
      </dgm:spPr>
      <dgm:t>
        <a:bodyPr/>
        <a:lstStyle/>
        <a:p>
          <a:r>
            <a:rPr kumimoji="1" lang="ja-JP" altLang="en-US" dirty="0" smtClean="0">
              <a:solidFill>
                <a:schemeClr val="bg1"/>
              </a:solidFill>
            </a:rPr>
            <a:t>有償旅客運送</a:t>
          </a:r>
          <a:endParaRPr kumimoji="1" lang="en-US" altLang="ja-JP" dirty="0" smtClean="0">
            <a:solidFill>
              <a:schemeClr val="bg1"/>
            </a:solidFill>
          </a:endParaRPr>
        </a:p>
        <a:p>
          <a:r>
            <a:rPr kumimoji="1" lang="ja-JP" altLang="en-US" smtClean="0">
              <a:solidFill>
                <a:schemeClr val="bg1"/>
              </a:solidFill>
            </a:rPr>
            <a:t>（登録）</a:t>
          </a:r>
          <a:endParaRPr kumimoji="1" lang="en-US" altLang="ja-JP" dirty="0" smtClean="0">
            <a:solidFill>
              <a:schemeClr val="bg1"/>
            </a:solidFill>
          </a:endParaRPr>
        </a:p>
      </dgm:t>
    </dgm:pt>
    <dgm:pt modelId="{1B9182C0-2715-4C3C-B80E-CE5048D540CA}" type="parTrans" cxnId="{5367228B-0E6D-49B3-AD9E-CB91BD83F1A5}">
      <dgm:prSet/>
      <dgm:spPr/>
      <dgm:t>
        <a:bodyPr/>
        <a:lstStyle/>
        <a:p>
          <a:endParaRPr kumimoji="1" lang="ja-JP" altLang="en-US"/>
        </a:p>
      </dgm:t>
    </dgm:pt>
    <dgm:pt modelId="{3B1BB8EC-9599-401F-ACF3-CB0162095B94}" type="sibTrans" cxnId="{5367228B-0E6D-49B3-AD9E-CB91BD83F1A5}">
      <dgm:prSet/>
      <dgm:spPr/>
      <dgm:t>
        <a:bodyPr/>
        <a:lstStyle/>
        <a:p>
          <a:endParaRPr kumimoji="1" lang="ja-JP" altLang="en-US"/>
        </a:p>
      </dgm:t>
    </dgm:pt>
    <dgm:pt modelId="{5FBFCBBA-BBD7-4872-83D7-644C36AC34DA}">
      <dgm:prSet/>
      <dgm:spPr>
        <a:solidFill>
          <a:srgbClr val="FB7582"/>
        </a:solidFill>
      </dgm:spPr>
      <dgm:t>
        <a:bodyPr/>
        <a:lstStyle/>
        <a:p>
          <a:r>
            <a:rPr kumimoji="1" lang="ja-JP" altLang="en-US" dirty="0" smtClean="0">
              <a:solidFill>
                <a:schemeClr val="bg1"/>
              </a:solidFill>
            </a:rPr>
            <a:t>有償運送</a:t>
          </a:r>
          <a:endParaRPr kumimoji="1" lang="en-US" altLang="ja-JP" dirty="0" smtClean="0">
            <a:solidFill>
              <a:schemeClr val="bg1"/>
            </a:solidFill>
          </a:endParaRPr>
        </a:p>
        <a:p>
          <a:r>
            <a:rPr kumimoji="1" lang="ja-JP" altLang="en-US" dirty="0" smtClean="0">
              <a:solidFill>
                <a:schemeClr val="bg1"/>
              </a:solidFill>
            </a:rPr>
            <a:t>（許可）</a:t>
          </a:r>
          <a:endParaRPr kumimoji="1" lang="ja-JP" altLang="en-US" dirty="0">
            <a:solidFill>
              <a:schemeClr val="bg1"/>
            </a:solidFill>
          </a:endParaRPr>
        </a:p>
      </dgm:t>
    </dgm:pt>
    <dgm:pt modelId="{A55390A2-708B-4563-A23C-319FF8732C12}" type="parTrans" cxnId="{395AC14F-CED9-44E3-ADF9-6E5BB157CC0A}">
      <dgm:prSet/>
      <dgm:spPr/>
      <dgm:t>
        <a:bodyPr/>
        <a:lstStyle/>
        <a:p>
          <a:endParaRPr kumimoji="1" lang="ja-JP" altLang="en-US"/>
        </a:p>
      </dgm:t>
    </dgm:pt>
    <dgm:pt modelId="{C478A3F9-34AD-4F11-8E0B-5C37B210961E}" type="sibTrans" cxnId="{395AC14F-CED9-44E3-ADF9-6E5BB157CC0A}">
      <dgm:prSet/>
      <dgm:spPr/>
      <dgm:t>
        <a:bodyPr/>
        <a:lstStyle/>
        <a:p>
          <a:endParaRPr kumimoji="1" lang="ja-JP" altLang="en-US"/>
        </a:p>
      </dgm:t>
    </dgm:pt>
    <dgm:pt modelId="{0E050F82-55A3-48F0-8DBC-46CA432F649E}">
      <dgm:prSet/>
      <dgm:spPr>
        <a:solidFill>
          <a:schemeClr val="accent6">
            <a:lumMod val="60000"/>
            <a:lumOff val="40000"/>
          </a:schemeClr>
        </a:solidFill>
      </dgm:spPr>
      <dgm:t>
        <a:bodyPr/>
        <a:lstStyle/>
        <a:p>
          <a:r>
            <a:rPr kumimoji="1" lang="ja-JP" altLang="en-US" dirty="0" smtClean="0">
              <a:solidFill>
                <a:schemeClr val="bg1"/>
              </a:solidFill>
            </a:rPr>
            <a:t>交通空白地有償運送</a:t>
          </a:r>
          <a:endParaRPr kumimoji="1" lang="ja-JP" altLang="en-US" dirty="0">
            <a:solidFill>
              <a:schemeClr val="bg1"/>
            </a:solidFill>
          </a:endParaRPr>
        </a:p>
      </dgm:t>
    </dgm:pt>
    <dgm:pt modelId="{8C8CBD80-614E-452F-BAC9-8F60D1892231}" type="parTrans" cxnId="{286C2093-C589-429D-8124-E63E8FBBC8C8}">
      <dgm:prSet/>
      <dgm:spPr/>
      <dgm:t>
        <a:bodyPr/>
        <a:lstStyle/>
        <a:p>
          <a:endParaRPr kumimoji="1" lang="ja-JP" altLang="en-US"/>
        </a:p>
      </dgm:t>
    </dgm:pt>
    <dgm:pt modelId="{95732074-4168-4F82-9220-07DF061FE25B}" type="sibTrans" cxnId="{286C2093-C589-429D-8124-E63E8FBBC8C8}">
      <dgm:prSet/>
      <dgm:spPr/>
      <dgm:t>
        <a:bodyPr/>
        <a:lstStyle/>
        <a:p>
          <a:endParaRPr kumimoji="1" lang="ja-JP" altLang="en-US"/>
        </a:p>
      </dgm:t>
    </dgm:pt>
    <dgm:pt modelId="{8F14716F-8743-4487-816A-258E1D28C713}">
      <dgm:prSet/>
      <dgm:spPr>
        <a:solidFill>
          <a:schemeClr val="accent6">
            <a:lumMod val="60000"/>
            <a:lumOff val="40000"/>
          </a:schemeClr>
        </a:solidFill>
      </dgm:spPr>
      <dgm:t>
        <a:bodyPr/>
        <a:lstStyle/>
        <a:p>
          <a:r>
            <a:rPr kumimoji="1" lang="ja-JP" altLang="en-US" dirty="0" smtClean="0">
              <a:solidFill>
                <a:schemeClr val="bg1"/>
              </a:solidFill>
            </a:rPr>
            <a:t>福祉有償運送</a:t>
          </a:r>
          <a:endParaRPr kumimoji="1" lang="ja-JP" altLang="en-US" dirty="0">
            <a:solidFill>
              <a:schemeClr val="bg1"/>
            </a:solidFill>
          </a:endParaRPr>
        </a:p>
      </dgm:t>
    </dgm:pt>
    <dgm:pt modelId="{4C23439E-3441-420E-A0FB-0EAE7EE7E5DB}" type="parTrans" cxnId="{1433D6DE-B19A-4E8F-A1DD-EB42113531A4}">
      <dgm:prSet/>
      <dgm:spPr/>
      <dgm:t>
        <a:bodyPr/>
        <a:lstStyle/>
        <a:p>
          <a:endParaRPr kumimoji="1" lang="ja-JP" altLang="en-US"/>
        </a:p>
      </dgm:t>
    </dgm:pt>
    <dgm:pt modelId="{305E108A-6349-4B03-BAAF-B574F65B8148}" type="sibTrans" cxnId="{1433D6DE-B19A-4E8F-A1DD-EB42113531A4}">
      <dgm:prSet/>
      <dgm:spPr/>
      <dgm:t>
        <a:bodyPr/>
        <a:lstStyle/>
        <a:p>
          <a:endParaRPr kumimoji="1" lang="ja-JP" altLang="en-US"/>
        </a:p>
      </dgm:t>
    </dgm:pt>
    <dgm:pt modelId="{D91D1A90-6533-4B57-83F5-4D3476E78573}">
      <dgm:prSet/>
      <dgm:spPr>
        <a:solidFill>
          <a:schemeClr val="bg1">
            <a:lumMod val="65000"/>
          </a:schemeClr>
        </a:solidFill>
      </dgm:spPr>
      <dgm:t>
        <a:bodyPr/>
        <a:lstStyle/>
        <a:p>
          <a:r>
            <a:rPr kumimoji="1" lang="ja-JP" altLang="en-US" dirty="0" smtClean="0">
              <a:solidFill>
                <a:schemeClr val="bg1"/>
              </a:solidFill>
            </a:rPr>
            <a:t>許可又は登録を要しない</a:t>
          </a:r>
          <a:endParaRPr kumimoji="1" lang="en-US" altLang="ja-JP" dirty="0" smtClean="0">
            <a:solidFill>
              <a:schemeClr val="bg1"/>
            </a:solidFill>
          </a:endParaRPr>
        </a:p>
        <a:p>
          <a:r>
            <a:rPr kumimoji="1" lang="ja-JP" altLang="en-US" dirty="0" smtClean="0">
              <a:solidFill>
                <a:schemeClr val="bg1"/>
              </a:solidFill>
            </a:rPr>
            <a:t>運行の態様</a:t>
          </a:r>
          <a:endParaRPr kumimoji="1" lang="ja-JP" altLang="en-US" dirty="0">
            <a:solidFill>
              <a:schemeClr val="bg1"/>
            </a:solidFill>
          </a:endParaRPr>
        </a:p>
      </dgm:t>
    </dgm:pt>
    <dgm:pt modelId="{C24164C3-00E7-4B85-AE55-71CB9675C018}" type="parTrans" cxnId="{3F881E3C-DC64-40AA-9A6C-FA9CACFEDCCA}">
      <dgm:prSet/>
      <dgm:spPr/>
      <dgm:t>
        <a:bodyPr/>
        <a:lstStyle/>
        <a:p>
          <a:endParaRPr kumimoji="1" lang="ja-JP" altLang="en-US"/>
        </a:p>
      </dgm:t>
    </dgm:pt>
    <dgm:pt modelId="{42602D61-8A8A-4CF9-95F3-54675266329A}" type="sibTrans" cxnId="{3F881E3C-DC64-40AA-9A6C-FA9CACFEDCCA}">
      <dgm:prSet/>
      <dgm:spPr/>
      <dgm:t>
        <a:bodyPr/>
        <a:lstStyle/>
        <a:p>
          <a:endParaRPr kumimoji="1" lang="ja-JP" altLang="en-US"/>
        </a:p>
      </dgm:t>
    </dgm:pt>
    <dgm:pt modelId="{AF9ADB5F-6FA0-4E67-A121-8C3629955E1B}" type="pres">
      <dgm:prSet presAssocID="{23D8B5B6-8103-46E9-BAEE-6270405A70B4}" presName="hierChild1" presStyleCnt="0">
        <dgm:presLayoutVars>
          <dgm:orgChart val="1"/>
          <dgm:chPref val="1"/>
          <dgm:dir/>
          <dgm:animOne val="branch"/>
          <dgm:animLvl val="lvl"/>
          <dgm:resizeHandles/>
        </dgm:presLayoutVars>
      </dgm:prSet>
      <dgm:spPr/>
      <dgm:t>
        <a:bodyPr/>
        <a:lstStyle/>
        <a:p>
          <a:endParaRPr kumimoji="1" lang="ja-JP" altLang="en-US"/>
        </a:p>
      </dgm:t>
    </dgm:pt>
    <dgm:pt modelId="{9DD05716-8619-4440-BCEC-70EDEBC29960}" type="pres">
      <dgm:prSet presAssocID="{3AF6237E-3589-4DE6-8848-B51111125C8B}" presName="hierRoot1" presStyleCnt="0">
        <dgm:presLayoutVars>
          <dgm:hierBranch val="init"/>
        </dgm:presLayoutVars>
      </dgm:prSet>
      <dgm:spPr/>
    </dgm:pt>
    <dgm:pt modelId="{890E4E4A-5AB0-4661-959C-99864CDE9362}" type="pres">
      <dgm:prSet presAssocID="{3AF6237E-3589-4DE6-8848-B51111125C8B}" presName="rootComposite1" presStyleCnt="0"/>
      <dgm:spPr/>
    </dgm:pt>
    <dgm:pt modelId="{7DCFED0F-1CFC-497B-85F9-09BB1D2F3801}" type="pres">
      <dgm:prSet presAssocID="{3AF6237E-3589-4DE6-8848-B51111125C8B}" presName="rootText1" presStyleLbl="node0" presStyleIdx="0" presStyleCnt="1" custScaleX="241695" custScaleY="167998">
        <dgm:presLayoutVars>
          <dgm:chPref val="3"/>
        </dgm:presLayoutVars>
      </dgm:prSet>
      <dgm:spPr/>
      <dgm:t>
        <a:bodyPr/>
        <a:lstStyle/>
        <a:p>
          <a:endParaRPr kumimoji="1" lang="ja-JP" altLang="en-US"/>
        </a:p>
      </dgm:t>
    </dgm:pt>
    <dgm:pt modelId="{A3495332-1B10-460C-83B0-9234552F4F9C}" type="pres">
      <dgm:prSet presAssocID="{3AF6237E-3589-4DE6-8848-B51111125C8B}" presName="rootConnector1" presStyleLbl="node1" presStyleIdx="0" presStyleCnt="0"/>
      <dgm:spPr/>
      <dgm:t>
        <a:bodyPr/>
        <a:lstStyle/>
        <a:p>
          <a:endParaRPr kumimoji="1" lang="ja-JP" altLang="en-US"/>
        </a:p>
      </dgm:t>
    </dgm:pt>
    <dgm:pt modelId="{884C3FA3-AD7F-4652-96A7-820CAC43E9EF}" type="pres">
      <dgm:prSet presAssocID="{3AF6237E-3589-4DE6-8848-B51111125C8B}" presName="hierChild2" presStyleCnt="0"/>
      <dgm:spPr/>
    </dgm:pt>
    <dgm:pt modelId="{E70CAFED-1B8E-4370-8295-6A6464F3D247}" type="pres">
      <dgm:prSet presAssocID="{A91F2820-C4D2-40DE-B8AF-E604CB6E86DB}" presName="Name64" presStyleLbl="parChTrans1D2" presStyleIdx="0" presStyleCnt="3"/>
      <dgm:spPr/>
      <dgm:t>
        <a:bodyPr/>
        <a:lstStyle/>
        <a:p>
          <a:endParaRPr kumimoji="1" lang="ja-JP" altLang="en-US"/>
        </a:p>
      </dgm:t>
    </dgm:pt>
    <dgm:pt modelId="{31039A5D-0AEB-465E-B3F9-66639ACC1DE5}" type="pres">
      <dgm:prSet presAssocID="{AF60FB0B-F8D7-423E-BAFF-BEABD3F2D0D0}" presName="hierRoot2" presStyleCnt="0">
        <dgm:presLayoutVars>
          <dgm:hierBranch val="init"/>
        </dgm:presLayoutVars>
      </dgm:prSet>
      <dgm:spPr/>
    </dgm:pt>
    <dgm:pt modelId="{ED82E767-53C5-44B1-9AE0-55685312B668}" type="pres">
      <dgm:prSet presAssocID="{AF60FB0B-F8D7-423E-BAFF-BEABD3F2D0D0}" presName="rootComposite" presStyleCnt="0"/>
      <dgm:spPr/>
    </dgm:pt>
    <dgm:pt modelId="{E1C9D0AE-7E21-4DCE-9E41-27CFD74118E9}" type="pres">
      <dgm:prSet presAssocID="{AF60FB0B-F8D7-423E-BAFF-BEABD3F2D0D0}" presName="rootText" presStyleLbl="node2" presStyleIdx="0" presStyleCnt="3" custScaleX="241695" custScaleY="167998">
        <dgm:presLayoutVars>
          <dgm:chPref val="3"/>
        </dgm:presLayoutVars>
      </dgm:prSet>
      <dgm:spPr/>
      <dgm:t>
        <a:bodyPr/>
        <a:lstStyle/>
        <a:p>
          <a:endParaRPr kumimoji="1" lang="ja-JP" altLang="en-US"/>
        </a:p>
      </dgm:t>
    </dgm:pt>
    <dgm:pt modelId="{245E9FB8-8A18-464C-8DEB-473423917BDD}" type="pres">
      <dgm:prSet presAssocID="{AF60FB0B-F8D7-423E-BAFF-BEABD3F2D0D0}" presName="rootConnector" presStyleLbl="node2" presStyleIdx="0" presStyleCnt="3"/>
      <dgm:spPr/>
      <dgm:t>
        <a:bodyPr/>
        <a:lstStyle/>
        <a:p>
          <a:endParaRPr kumimoji="1" lang="ja-JP" altLang="en-US"/>
        </a:p>
      </dgm:t>
    </dgm:pt>
    <dgm:pt modelId="{CAF708E1-F32E-4DB9-A1C2-FF70B29D0075}" type="pres">
      <dgm:prSet presAssocID="{AF60FB0B-F8D7-423E-BAFF-BEABD3F2D0D0}" presName="hierChild4" presStyleCnt="0"/>
      <dgm:spPr/>
    </dgm:pt>
    <dgm:pt modelId="{0CA5BB3A-D043-4B8B-8D24-3A3AF08AC4A5}" type="pres">
      <dgm:prSet presAssocID="{1B9182C0-2715-4C3C-B80E-CE5048D540CA}" presName="Name64" presStyleLbl="parChTrans1D3" presStyleIdx="0" presStyleCnt="3"/>
      <dgm:spPr/>
      <dgm:t>
        <a:bodyPr/>
        <a:lstStyle/>
        <a:p>
          <a:endParaRPr kumimoji="1" lang="ja-JP" altLang="en-US"/>
        </a:p>
      </dgm:t>
    </dgm:pt>
    <dgm:pt modelId="{441FDD8F-0072-44DF-9972-B5AEB617AB12}" type="pres">
      <dgm:prSet presAssocID="{FFD6EA9B-58AC-4DA6-81D5-A9D238C23848}" presName="hierRoot2" presStyleCnt="0">
        <dgm:presLayoutVars>
          <dgm:hierBranch val="init"/>
        </dgm:presLayoutVars>
      </dgm:prSet>
      <dgm:spPr/>
    </dgm:pt>
    <dgm:pt modelId="{12E683D7-A775-46C2-8394-F49ADB478DA8}" type="pres">
      <dgm:prSet presAssocID="{FFD6EA9B-58AC-4DA6-81D5-A9D238C23848}" presName="rootComposite" presStyleCnt="0"/>
      <dgm:spPr/>
    </dgm:pt>
    <dgm:pt modelId="{B05AD8DC-0399-4037-88D5-046D1A5527DC}" type="pres">
      <dgm:prSet presAssocID="{FFD6EA9B-58AC-4DA6-81D5-A9D238C23848}" presName="rootText" presStyleLbl="node3" presStyleIdx="0" presStyleCnt="3" custScaleX="241695" custScaleY="167998">
        <dgm:presLayoutVars>
          <dgm:chPref val="3"/>
        </dgm:presLayoutVars>
      </dgm:prSet>
      <dgm:spPr/>
      <dgm:t>
        <a:bodyPr/>
        <a:lstStyle/>
        <a:p>
          <a:endParaRPr kumimoji="1" lang="ja-JP" altLang="en-US"/>
        </a:p>
      </dgm:t>
    </dgm:pt>
    <dgm:pt modelId="{0AFCD204-2775-4E95-B7DF-0A9A33A54ED7}" type="pres">
      <dgm:prSet presAssocID="{FFD6EA9B-58AC-4DA6-81D5-A9D238C23848}" presName="rootConnector" presStyleLbl="node3" presStyleIdx="0" presStyleCnt="3"/>
      <dgm:spPr/>
      <dgm:t>
        <a:bodyPr/>
        <a:lstStyle/>
        <a:p>
          <a:endParaRPr kumimoji="1" lang="ja-JP" altLang="en-US"/>
        </a:p>
      </dgm:t>
    </dgm:pt>
    <dgm:pt modelId="{22FDBEE0-2082-49ED-BE0A-7222439ECE92}" type="pres">
      <dgm:prSet presAssocID="{FFD6EA9B-58AC-4DA6-81D5-A9D238C23848}" presName="hierChild4" presStyleCnt="0"/>
      <dgm:spPr/>
    </dgm:pt>
    <dgm:pt modelId="{5A4C65BE-F8A4-4238-BB49-63732B721353}" type="pres">
      <dgm:prSet presAssocID="{8C8CBD80-614E-452F-BAC9-8F60D1892231}" presName="Name64" presStyleLbl="parChTrans1D4" presStyleIdx="0" presStyleCnt="2"/>
      <dgm:spPr/>
      <dgm:t>
        <a:bodyPr/>
        <a:lstStyle/>
        <a:p>
          <a:endParaRPr kumimoji="1" lang="ja-JP" altLang="en-US"/>
        </a:p>
      </dgm:t>
    </dgm:pt>
    <dgm:pt modelId="{5F775E87-5E5C-4028-91BC-CF6899CA29C5}" type="pres">
      <dgm:prSet presAssocID="{0E050F82-55A3-48F0-8DBC-46CA432F649E}" presName="hierRoot2" presStyleCnt="0">
        <dgm:presLayoutVars>
          <dgm:hierBranch val="init"/>
        </dgm:presLayoutVars>
      </dgm:prSet>
      <dgm:spPr/>
    </dgm:pt>
    <dgm:pt modelId="{400E7297-6990-4749-85AE-18C4D00FD856}" type="pres">
      <dgm:prSet presAssocID="{0E050F82-55A3-48F0-8DBC-46CA432F649E}" presName="rootComposite" presStyleCnt="0"/>
      <dgm:spPr/>
    </dgm:pt>
    <dgm:pt modelId="{923B5BCB-1438-4BF5-BCAC-787B51EDB939}" type="pres">
      <dgm:prSet presAssocID="{0E050F82-55A3-48F0-8DBC-46CA432F649E}" presName="rootText" presStyleLbl="node4" presStyleIdx="0" presStyleCnt="2" custScaleX="241695" custScaleY="167998">
        <dgm:presLayoutVars>
          <dgm:chPref val="3"/>
        </dgm:presLayoutVars>
      </dgm:prSet>
      <dgm:spPr/>
      <dgm:t>
        <a:bodyPr/>
        <a:lstStyle/>
        <a:p>
          <a:endParaRPr kumimoji="1" lang="ja-JP" altLang="en-US"/>
        </a:p>
      </dgm:t>
    </dgm:pt>
    <dgm:pt modelId="{EE0927FB-2B3B-47EF-A088-07C758AC374C}" type="pres">
      <dgm:prSet presAssocID="{0E050F82-55A3-48F0-8DBC-46CA432F649E}" presName="rootConnector" presStyleLbl="node4" presStyleIdx="0" presStyleCnt="2"/>
      <dgm:spPr/>
      <dgm:t>
        <a:bodyPr/>
        <a:lstStyle/>
        <a:p>
          <a:endParaRPr kumimoji="1" lang="ja-JP" altLang="en-US"/>
        </a:p>
      </dgm:t>
    </dgm:pt>
    <dgm:pt modelId="{1088D9A1-4B88-4E17-B52F-279D3A385C5F}" type="pres">
      <dgm:prSet presAssocID="{0E050F82-55A3-48F0-8DBC-46CA432F649E}" presName="hierChild4" presStyleCnt="0"/>
      <dgm:spPr/>
    </dgm:pt>
    <dgm:pt modelId="{7F050131-6D78-42EF-8F75-59C8B151A73E}" type="pres">
      <dgm:prSet presAssocID="{0E050F82-55A3-48F0-8DBC-46CA432F649E}" presName="hierChild5" presStyleCnt="0"/>
      <dgm:spPr/>
    </dgm:pt>
    <dgm:pt modelId="{1240B167-5DCB-4CD5-80E4-79F6BB268706}" type="pres">
      <dgm:prSet presAssocID="{4C23439E-3441-420E-A0FB-0EAE7EE7E5DB}" presName="Name64" presStyleLbl="parChTrans1D4" presStyleIdx="1" presStyleCnt="2"/>
      <dgm:spPr/>
      <dgm:t>
        <a:bodyPr/>
        <a:lstStyle/>
        <a:p>
          <a:endParaRPr kumimoji="1" lang="ja-JP" altLang="en-US"/>
        </a:p>
      </dgm:t>
    </dgm:pt>
    <dgm:pt modelId="{E2643B8D-64DC-468D-B0B2-F0A243825AFF}" type="pres">
      <dgm:prSet presAssocID="{8F14716F-8743-4487-816A-258E1D28C713}" presName="hierRoot2" presStyleCnt="0">
        <dgm:presLayoutVars>
          <dgm:hierBranch val="init"/>
        </dgm:presLayoutVars>
      </dgm:prSet>
      <dgm:spPr/>
    </dgm:pt>
    <dgm:pt modelId="{C8AAF242-B9CA-4337-87E0-D531CE8B769C}" type="pres">
      <dgm:prSet presAssocID="{8F14716F-8743-4487-816A-258E1D28C713}" presName="rootComposite" presStyleCnt="0"/>
      <dgm:spPr/>
    </dgm:pt>
    <dgm:pt modelId="{1161F152-3B4B-41A0-843B-EA0B812694FC}" type="pres">
      <dgm:prSet presAssocID="{8F14716F-8743-4487-816A-258E1D28C713}" presName="rootText" presStyleLbl="node4" presStyleIdx="1" presStyleCnt="2" custScaleX="241695" custScaleY="167998">
        <dgm:presLayoutVars>
          <dgm:chPref val="3"/>
        </dgm:presLayoutVars>
      </dgm:prSet>
      <dgm:spPr/>
      <dgm:t>
        <a:bodyPr/>
        <a:lstStyle/>
        <a:p>
          <a:endParaRPr kumimoji="1" lang="ja-JP" altLang="en-US"/>
        </a:p>
      </dgm:t>
    </dgm:pt>
    <dgm:pt modelId="{B9FFF4EF-53A5-4521-A1B7-934CB8423FE8}" type="pres">
      <dgm:prSet presAssocID="{8F14716F-8743-4487-816A-258E1D28C713}" presName="rootConnector" presStyleLbl="node4" presStyleIdx="1" presStyleCnt="2"/>
      <dgm:spPr/>
      <dgm:t>
        <a:bodyPr/>
        <a:lstStyle/>
        <a:p>
          <a:endParaRPr kumimoji="1" lang="ja-JP" altLang="en-US"/>
        </a:p>
      </dgm:t>
    </dgm:pt>
    <dgm:pt modelId="{AC2C7781-E05F-4416-A28A-A4140A6A7221}" type="pres">
      <dgm:prSet presAssocID="{8F14716F-8743-4487-816A-258E1D28C713}" presName="hierChild4" presStyleCnt="0"/>
      <dgm:spPr/>
    </dgm:pt>
    <dgm:pt modelId="{801C4A4D-CB51-41C2-9BF2-98C696325E23}" type="pres">
      <dgm:prSet presAssocID="{8F14716F-8743-4487-816A-258E1D28C713}" presName="hierChild5" presStyleCnt="0"/>
      <dgm:spPr/>
    </dgm:pt>
    <dgm:pt modelId="{E967E3EB-A72D-47F9-8FE6-962400578EDC}" type="pres">
      <dgm:prSet presAssocID="{FFD6EA9B-58AC-4DA6-81D5-A9D238C23848}" presName="hierChild5" presStyleCnt="0"/>
      <dgm:spPr/>
    </dgm:pt>
    <dgm:pt modelId="{D3951561-26D0-49D0-84F3-B0B8E2BEC624}" type="pres">
      <dgm:prSet presAssocID="{A55390A2-708B-4563-A23C-319FF8732C12}" presName="Name64" presStyleLbl="parChTrans1D3" presStyleIdx="1" presStyleCnt="3"/>
      <dgm:spPr/>
      <dgm:t>
        <a:bodyPr/>
        <a:lstStyle/>
        <a:p>
          <a:endParaRPr kumimoji="1" lang="ja-JP" altLang="en-US"/>
        </a:p>
      </dgm:t>
    </dgm:pt>
    <dgm:pt modelId="{92D426AC-07A1-472E-9BA6-379A8726E5E6}" type="pres">
      <dgm:prSet presAssocID="{5FBFCBBA-BBD7-4872-83D7-644C36AC34DA}" presName="hierRoot2" presStyleCnt="0">
        <dgm:presLayoutVars>
          <dgm:hierBranch val="init"/>
        </dgm:presLayoutVars>
      </dgm:prSet>
      <dgm:spPr/>
    </dgm:pt>
    <dgm:pt modelId="{ED1008CE-9F94-49A6-860D-86EC57B27560}" type="pres">
      <dgm:prSet presAssocID="{5FBFCBBA-BBD7-4872-83D7-644C36AC34DA}" presName="rootComposite" presStyleCnt="0"/>
      <dgm:spPr/>
    </dgm:pt>
    <dgm:pt modelId="{CA8C6BF5-B0F8-447E-9973-C98CF6F01793}" type="pres">
      <dgm:prSet presAssocID="{5FBFCBBA-BBD7-4872-83D7-644C36AC34DA}" presName="rootText" presStyleLbl="node3" presStyleIdx="1" presStyleCnt="3" custScaleX="241695" custScaleY="167998">
        <dgm:presLayoutVars>
          <dgm:chPref val="3"/>
        </dgm:presLayoutVars>
      </dgm:prSet>
      <dgm:spPr/>
      <dgm:t>
        <a:bodyPr/>
        <a:lstStyle/>
        <a:p>
          <a:endParaRPr kumimoji="1" lang="ja-JP" altLang="en-US"/>
        </a:p>
      </dgm:t>
    </dgm:pt>
    <dgm:pt modelId="{4A1DD108-E6F3-466C-ABE8-E0C11EEBFB17}" type="pres">
      <dgm:prSet presAssocID="{5FBFCBBA-BBD7-4872-83D7-644C36AC34DA}" presName="rootConnector" presStyleLbl="node3" presStyleIdx="1" presStyleCnt="3"/>
      <dgm:spPr/>
      <dgm:t>
        <a:bodyPr/>
        <a:lstStyle/>
        <a:p>
          <a:endParaRPr kumimoji="1" lang="ja-JP" altLang="en-US"/>
        </a:p>
      </dgm:t>
    </dgm:pt>
    <dgm:pt modelId="{B4DE6A56-247E-490E-A212-9C6D412169FA}" type="pres">
      <dgm:prSet presAssocID="{5FBFCBBA-BBD7-4872-83D7-644C36AC34DA}" presName="hierChild4" presStyleCnt="0"/>
      <dgm:spPr/>
    </dgm:pt>
    <dgm:pt modelId="{169BE8D4-D348-409A-BEDB-9EC05B2186DE}" type="pres">
      <dgm:prSet presAssocID="{5FBFCBBA-BBD7-4872-83D7-644C36AC34DA}" presName="hierChild5" presStyleCnt="0"/>
      <dgm:spPr/>
    </dgm:pt>
    <dgm:pt modelId="{C9E50E89-C513-4E04-970B-85CD8624B9F5}" type="pres">
      <dgm:prSet presAssocID="{AF60FB0B-F8D7-423E-BAFF-BEABD3F2D0D0}" presName="hierChild5" presStyleCnt="0"/>
      <dgm:spPr/>
    </dgm:pt>
    <dgm:pt modelId="{49202C3B-F8CB-40D8-BECF-93A63B99E9EE}" type="pres">
      <dgm:prSet presAssocID="{342061CB-4F0A-43E4-BE61-B17589E09935}" presName="Name64" presStyleLbl="parChTrans1D2" presStyleIdx="1" presStyleCnt="3"/>
      <dgm:spPr/>
      <dgm:t>
        <a:bodyPr/>
        <a:lstStyle/>
        <a:p>
          <a:endParaRPr kumimoji="1" lang="ja-JP" altLang="en-US"/>
        </a:p>
      </dgm:t>
    </dgm:pt>
    <dgm:pt modelId="{E35A14E8-8914-4821-900C-AFC710E6521B}" type="pres">
      <dgm:prSet presAssocID="{0390E4A8-0ABC-4994-8255-9581B043D461}" presName="hierRoot2" presStyleCnt="0">
        <dgm:presLayoutVars>
          <dgm:hierBranch val="init"/>
        </dgm:presLayoutVars>
      </dgm:prSet>
      <dgm:spPr/>
    </dgm:pt>
    <dgm:pt modelId="{95D4C029-44B2-4BB5-B3EA-B1D0C62252DB}" type="pres">
      <dgm:prSet presAssocID="{0390E4A8-0ABC-4994-8255-9581B043D461}" presName="rootComposite" presStyleCnt="0"/>
      <dgm:spPr/>
    </dgm:pt>
    <dgm:pt modelId="{E36BA180-C8E8-4367-A681-E1B6BEFA9E40}" type="pres">
      <dgm:prSet presAssocID="{0390E4A8-0ABC-4994-8255-9581B043D461}" presName="rootText" presStyleLbl="node2" presStyleIdx="1" presStyleCnt="3" custScaleX="241695" custScaleY="167998">
        <dgm:presLayoutVars>
          <dgm:chPref val="3"/>
        </dgm:presLayoutVars>
      </dgm:prSet>
      <dgm:spPr/>
      <dgm:t>
        <a:bodyPr/>
        <a:lstStyle/>
        <a:p>
          <a:endParaRPr kumimoji="1" lang="ja-JP" altLang="en-US"/>
        </a:p>
      </dgm:t>
    </dgm:pt>
    <dgm:pt modelId="{40B2ACBD-6805-497B-B343-2114B046705B}" type="pres">
      <dgm:prSet presAssocID="{0390E4A8-0ABC-4994-8255-9581B043D461}" presName="rootConnector" presStyleLbl="node2" presStyleIdx="1" presStyleCnt="3"/>
      <dgm:spPr/>
      <dgm:t>
        <a:bodyPr/>
        <a:lstStyle/>
        <a:p>
          <a:endParaRPr kumimoji="1" lang="ja-JP" altLang="en-US"/>
        </a:p>
      </dgm:t>
    </dgm:pt>
    <dgm:pt modelId="{82E30DC4-482C-43B0-9AA1-E445C483C9CF}" type="pres">
      <dgm:prSet presAssocID="{0390E4A8-0ABC-4994-8255-9581B043D461}" presName="hierChild4" presStyleCnt="0"/>
      <dgm:spPr/>
    </dgm:pt>
    <dgm:pt modelId="{119FE4BC-2D36-4944-8801-C8DBAC202CD3}" type="pres">
      <dgm:prSet presAssocID="{0390E4A8-0ABC-4994-8255-9581B043D461}" presName="hierChild5" presStyleCnt="0"/>
      <dgm:spPr/>
    </dgm:pt>
    <dgm:pt modelId="{382E541D-DAF7-4846-98C9-7E668D2EDD8D}" type="pres">
      <dgm:prSet presAssocID="{014CE889-23EF-45FE-A972-F154F860EDDE}" presName="Name64" presStyleLbl="parChTrans1D2" presStyleIdx="2" presStyleCnt="3"/>
      <dgm:spPr/>
      <dgm:t>
        <a:bodyPr/>
        <a:lstStyle/>
        <a:p>
          <a:endParaRPr kumimoji="1" lang="ja-JP" altLang="en-US"/>
        </a:p>
      </dgm:t>
    </dgm:pt>
    <dgm:pt modelId="{DCB52CAD-BCBE-488D-932A-44DE37B2A293}" type="pres">
      <dgm:prSet presAssocID="{4F86363B-5B1C-4851-B026-F8E3670A6ACD}" presName="hierRoot2" presStyleCnt="0">
        <dgm:presLayoutVars>
          <dgm:hierBranch val="init"/>
        </dgm:presLayoutVars>
      </dgm:prSet>
      <dgm:spPr/>
    </dgm:pt>
    <dgm:pt modelId="{55C06FE2-BF17-4F2E-951E-9448D59DC583}" type="pres">
      <dgm:prSet presAssocID="{4F86363B-5B1C-4851-B026-F8E3670A6ACD}" presName="rootComposite" presStyleCnt="0"/>
      <dgm:spPr/>
    </dgm:pt>
    <dgm:pt modelId="{7FF749B9-E21E-4608-9705-A419839E1986}" type="pres">
      <dgm:prSet presAssocID="{4F86363B-5B1C-4851-B026-F8E3670A6ACD}" presName="rootText" presStyleLbl="node2" presStyleIdx="2" presStyleCnt="3" custScaleX="241695" custScaleY="167998" custLinFactNeighborY="76816">
        <dgm:presLayoutVars>
          <dgm:chPref val="3"/>
        </dgm:presLayoutVars>
      </dgm:prSet>
      <dgm:spPr/>
      <dgm:t>
        <a:bodyPr/>
        <a:lstStyle/>
        <a:p>
          <a:endParaRPr kumimoji="1" lang="ja-JP" altLang="en-US"/>
        </a:p>
      </dgm:t>
    </dgm:pt>
    <dgm:pt modelId="{67A5FFCD-6C62-4BC9-8AD5-B1D066BFED41}" type="pres">
      <dgm:prSet presAssocID="{4F86363B-5B1C-4851-B026-F8E3670A6ACD}" presName="rootConnector" presStyleLbl="node2" presStyleIdx="2" presStyleCnt="3"/>
      <dgm:spPr/>
      <dgm:t>
        <a:bodyPr/>
        <a:lstStyle/>
        <a:p>
          <a:endParaRPr kumimoji="1" lang="ja-JP" altLang="en-US"/>
        </a:p>
      </dgm:t>
    </dgm:pt>
    <dgm:pt modelId="{FCD19D10-DA71-4BC5-B5D0-E52EC0923FC4}" type="pres">
      <dgm:prSet presAssocID="{4F86363B-5B1C-4851-B026-F8E3670A6ACD}" presName="hierChild4" presStyleCnt="0"/>
      <dgm:spPr/>
    </dgm:pt>
    <dgm:pt modelId="{90C822B9-550C-4BF5-A701-CF961247E1BF}" type="pres">
      <dgm:prSet presAssocID="{C24164C3-00E7-4B85-AE55-71CB9675C018}" presName="Name64" presStyleLbl="parChTrans1D3" presStyleIdx="2" presStyleCnt="3"/>
      <dgm:spPr/>
      <dgm:t>
        <a:bodyPr/>
        <a:lstStyle/>
        <a:p>
          <a:endParaRPr kumimoji="1" lang="ja-JP" altLang="en-US"/>
        </a:p>
      </dgm:t>
    </dgm:pt>
    <dgm:pt modelId="{BC2563C0-091B-4407-AC86-C1D6D9BCB74D}" type="pres">
      <dgm:prSet presAssocID="{D91D1A90-6533-4B57-83F5-4D3476E78573}" presName="hierRoot2" presStyleCnt="0">
        <dgm:presLayoutVars>
          <dgm:hierBranch val="init"/>
        </dgm:presLayoutVars>
      </dgm:prSet>
      <dgm:spPr/>
    </dgm:pt>
    <dgm:pt modelId="{143365D4-B258-46EC-9F04-05521FB9FCB7}" type="pres">
      <dgm:prSet presAssocID="{D91D1A90-6533-4B57-83F5-4D3476E78573}" presName="rootComposite" presStyleCnt="0"/>
      <dgm:spPr/>
    </dgm:pt>
    <dgm:pt modelId="{F7E8A4C2-D87E-451D-9EA4-AF6D07E7F5E0}" type="pres">
      <dgm:prSet presAssocID="{D91D1A90-6533-4B57-83F5-4D3476E78573}" presName="rootText" presStyleLbl="node3" presStyleIdx="2" presStyleCnt="3" custScaleX="234497" custScaleY="167608" custLinFactNeighborX="8762" custLinFactNeighborY="75497">
        <dgm:presLayoutVars>
          <dgm:chPref val="3"/>
        </dgm:presLayoutVars>
      </dgm:prSet>
      <dgm:spPr/>
      <dgm:t>
        <a:bodyPr/>
        <a:lstStyle/>
        <a:p>
          <a:endParaRPr kumimoji="1" lang="ja-JP" altLang="en-US"/>
        </a:p>
      </dgm:t>
    </dgm:pt>
    <dgm:pt modelId="{E7890328-DA30-4927-A9ED-F1A3193A92E6}" type="pres">
      <dgm:prSet presAssocID="{D91D1A90-6533-4B57-83F5-4D3476E78573}" presName="rootConnector" presStyleLbl="node3" presStyleIdx="2" presStyleCnt="3"/>
      <dgm:spPr/>
      <dgm:t>
        <a:bodyPr/>
        <a:lstStyle/>
        <a:p>
          <a:endParaRPr kumimoji="1" lang="ja-JP" altLang="en-US"/>
        </a:p>
      </dgm:t>
    </dgm:pt>
    <dgm:pt modelId="{DD525A52-8B39-442E-9B3A-19EA52DF10C0}" type="pres">
      <dgm:prSet presAssocID="{D91D1A90-6533-4B57-83F5-4D3476E78573}" presName="hierChild4" presStyleCnt="0"/>
      <dgm:spPr/>
    </dgm:pt>
    <dgm:pt modelId="{3F683C9D-4ADC-4A83-97B0-336222F2CC58}" type="pres">
      <dgm:prSet presAssocID="{D91D1A90-6533-4B57-83F5-4D3476E78573}" presName="hierChild5" presStyleCnt="0"/>
      <dgm:spPr/>
    </dgm:pt>
    <dgm:pt modelId="{05F1F428-379D-4700-967D-C3F9E7BA7BDC}" type="pres">
      <dgm:prSet presAssocID="{4F86363B-5B1C-4851-B026-F8E3670A6ACD}" presName="hierChild5" presStyleCnt="0"/>
      <dgm:spPr/>
    </dgm:pt>
    <dgm:pt modelId="{E7E32AF2-CC9E-4EDF-972A-F4EF34B4F078}" type="pres">
      <dgm:prSet presAssocID="{3AF6237E-3589-4DE6-8848-B51111125C8B}" presName="hierChild3" presStyleCnt="0"/>
      <dgm:spPr/>
    </dgm:pt>
  </dgm:ptLst>
  <dgm:cxnLst>
    <dgm:cxn modelId="{7AACABE5-CD25-4CFA-BE85-9B408A9CC7E1}" type="presOf" srcId="{FFD6EA9B-58AC-4DA6-81D5-A9D238C23848}" destId="{0AFCD204-2775-4E95-B7DF-0A9A33A54ED7}" srcOrd="1" destOrd="0" presId="urn:microsoft.com/office/officeart/2009/3/layout/HorizontalOrganizationChart"/>
    <dgm:cxn modelId="{46DEAD35-4D94-4858-97F8-44A31E1B12C5}" type="presOf" srcId="{5FBFCBBA-BBD7-4872-83D7-644C36AC34DA}" destId="{4A1DD108-E6F3-466C-ABE8-E0C11EEBFB17}" srcOrd="1" destOrd="0" presId="urn:microsoft.com/office/officeart/2009/3/layout/HorizontalOrganizationChart"/>
    <dgm:cxn modelId="{1433D6DE-B19A-4E8F-A1DD-EB42113531A4}" srcId="{FFD6EA9B-58AC-4DA6-81D5-A9D238C23848}" destId="{8F14716F-8743-4487-816A-258E1D28C713}" srcOrd="1" destOrd="0" parTransId="{4C23439E-3441-420E-A0FB-0EAE7EE7E5DB}" sibTransId="{305E108A-6349-4B03-BAAF-B574F65B8148}"/>
    <dgm:cxn modelId="{145A43C9-A1B4-4EF6-BED9-BB6DD72F8689}" type="presOf" srcId="{3AF6237E-3589-4DE6-8848-B51111125C8B}" destId="{7DCFED0F-1CFC-497B-85F9-09BB1D2F3801}" srcOrd="0" destOrd="0" presId="urn:microsoft.com/office/officeart/2009/3/layout/HorizontalOrganizationChart"/>
    <dgm:cxn modelId="{185A9C8F-96E5-499C-BDFE-9A1055B91D9A}" type="presOf" srcId="{AF60FB0B-F8D7-423E-BAFF-BEABD3F2D0D0}" destId="{245E9FB8-8A18-464C-8DEB-473423917BDD}" srcOrd="1" destOrd="0" presId="urn:microsoft.com/office/officeart/2009/3/layout/HorizontalOrganizationChart"/>
    <dgm:cxn modelId="{BD8B7E9C-AC75-46CA-B655-CFE47BDDE8AF}" type="presOf" srcId="{4F86363B-5B1C-4851-B026-F8E3670A6ACD}" destId="{7FF749B9-E21E-4608-9705-A419839E1986}" srcOrd="0" destOrd="0" presId="urn:microsoft.com/office/officeart/2009/3/layout/HorizontalOrganizationChart"/>
    <dgm:cxn modelId="{1A34D0AD-DDA6-432A-9ED1-B27D40E24AE4}" type="presOf" srcId="{4C23439E-3441-420E-A0FB-0EAE7EE7E5DB}" destId="{1240B167-5DCB-4CD5-80E4-79F6BB268706}" srcOrd="0" destOrd="0" presId="urn:microsoft.com/office/officeart/2009/3/layout/HorizontalOrganizationChart"/>
    <dgm:cxn modelId="{8F5F97D8-2D8B-4388-9CAB-93955BDB2151}" type="presOf" srcId="{342061CB-4F0A-43E4-BE61-B17589E09935}" destId="{49202C3B-F8CB-40D8-BECF-93A63B99E9EE}" srcOrd="0" destOrd="0" presId="urn:microsoft.com/office/officeart/2009/3/layout/HorizontalOrganizationChart"/>
    <dgm:cxn modelId="{ADA7E575-391D-4AE1-BF37-0850B133DB9B}" type="presOf" srcId="{D91D1A90-6533-4B57-83F5-4D3476E78573}" destId="{E7890328-DA30-4927-A9ED-F1A3193A92E6}" srcOrd="1" destOrd="0" presId="urn:microsoft.com/office/officeart/2009/3/layout/HorizontalOrganizationChart"/>
    <dgm:cxn modelId="{0D460D5C-74EF-442C-A424-EE6393CDD595}" type="presOf" srcId="{A91F2820-C4D2-40DE-B8AF-E604CB6E86DB}" destId="{E70CAFED-1B8E-4370-8295-6A6464F3D247}" srcOrd="0" destOrd="0" presId="urn:microsoft.com/office/officeart/2009/3/layout/HorizontalOrganizationChart"/>
    <dgm:cxn modelId="{59042EBA-1890-4CBB-AA02-DA10CEF0DF6D}" type="presOf" srcId="{0390E4A8-0ABC-4994-8255-9581B043D461}" destId="{40B2ACBD-6805-497B-B343-2114B046705B}" srcOrd="1" destOrd="0" presId="urn:microsoft.com/office/officeart/2009/3/layout/HorizontalOrganizationChart"/>
    <dgm:cxn modelId="{3F881E3C-DC64-40AA-9A6C-FA9CACFEDCCA}" srcId="{4F86363B-5B1C-4851-B026-F8E3670A6ACD}" destId="{D91D1A90-6533-4B57-83F5-4D3476E78573}" srcOrd="0" destOrd="0" parTransId="{C24164C3-00E7-4B85-AE55-71CB9675C018}" sibTransId="{42602D61-8A8A-4CF9-95F3-54675266329A}"/>
    <dgm:cxn modelId="{D1B607ED-B674-4E9B-AB25-A2567AFEFC60}" type="presOf" srcId="{3AF6237E-3589-4DE6-8848-B51111125C8B}" destId="{A3495332-1B10-460C-83B0-9234552F4F9C}" srcOrd="1" destOrd="0" presId="urn:microsoft.com/office/officeart/2009/3/layout/HorizontalOrganizationChart"/>
    <dgm:cxn modelId="{5DC052AD-F032-42C3-AAF4-BCAF3AA9FE7F}" type="presOf" srcId="{8F14716F-8743-4487-816A-258E1D28C713}" destId="{B9FFF4EF-53A5-4521-A1B7-934CB8423FE8}" srcOrd="1" destOrd="0" presId="urn:microsoft.com/office/officeart/2009/3/layout/HorizontalOrganizationChart"/>
    <dgm:cxn modelId="{8D3AED15-C84C-4843-9669-4B17A75AAE47}" type="presOf" srcId="{A55390A2-708B-4563-A23C-319FF8732C12}" destId="{D3951561-26D0-49D0-84F3-B0B8E2BEC624}" srcOrd="0" destOrd="0" presId="urn:microsoft.com/office/officeart/2009/3/layout/HorizontalOrganizationChart"/>
    <dgm:cxn modelId="{9315951B-CEC2-44F1-8F56-E9A39BBBCBBC}" srcId="{3AF6237E-3589-4DE6-8848-B51111125C8B}" destId="{0390E4A8-0ABC-4994-8255-9581B043D461}" srcOrd="1" destOrd="0" parTransId="{342061CB-4F0A-43E4-BE61-B17589E09935}" sibTransId="{FC141828-E349-4C1F-9DA3-E846D2A83E88}"/>
    <dgm:cxn modelId="{5AF91650-D357-4E9A-ACD6-B7CDC9ABE401}" type="presOf" srcId="{0E050F82-55A3-48F0-8DBC-46CA432F649E}" destId="{923B5BCB-1438-4BF5-BCAC-787B51EDB939}" srcOrd="0" destOrd="0" presId="urn:microsoft.com/office/officeart/2009/3/layout/HorizontalOrganizationChart"/>
    <dgm:cxn modelId="{46BCB3DC-6015-487E-9B88-0E155BB5CD03}" srcId="{23D8B5B6-8103-46E9-BAEE-6270405A70B4}" destId="{3AF6237E-3589-4DE6-8848-B51111125C8B}" srcOrd="0" destOrd="0" parTransId="{2AFF49F9-899C-4749-B5B2-CD6879E3C895}" sibTransId="{DD4E332E-E110-40E6-BF4A-2914DC63A11B}"/>
    <dgm:cxn modelId="{0610EE5F-ECC3-4BC9-BD72-2D3E19E25705}" type="presOf" srcId="{0E050F82-55A3-48F0-8DBC-46CA432F649E}" destId="{EE0927FB-2B3B-47EF-A088-07C758AC374C}" srcOrd="1" destOrd="0" presId="urn:microsoft.com/office/officeart/2009/3/layout/HorizontalOrganizationChart"/>
    <dgm:cxn modelId="{C12105EB-EDB1-4E3F-AA70-F4F43F014F2F}" srcId="{3AF6237E-3589-4DE6-8848-B51111125C8B}" destId="{4F86363B-5B1C-4851-B026-F8E3670A6ACD}" srcOrd="2" destOrd="0" parTransId="{014CE889-23EF-45FE-A972-F154F860EDDE}" sibTransId="{5A41726A-EEF7-4B89-AE6C-CE94D7B6C1F2}"/>
    <dgm:cxn modelId="{2D13F90C-0673-4CDE-ACF8-D34F9FF94906}" type="presOf" srcId="{FFD6EA9B-58AC-4DA6-81D5-A9D238C23848}" destId="{B05AD8DC-0399-4037-88D5-046D1A5527DC}" srcOrd="0" destOrd="0" presId="urn:microsoft.com/office/officeart/2009/3/layout/HorizontalOrganizationChart"/>
    <dgm:cxn modelId="{B8F5CB81-7F68-4AEC-BC2F-641EE4060804}" type="presOf" srcId="{014CE889-23EF-45FE-A972-F154F860EDDE}" destId="{382E541D-DAF7-4846-98C9-7E668D2EDD8D}" srcOrd="0" destOrd="0" presId="urn:microsoft.com/office/officeart/2009/3/layout/HorizontalOrganizationChart"/>
    <dgm:cxn modelId="{AEB2AFCB-2AF2-41D1-A8B5-57AE01876ACC}" type="presOf" srcId="{1B9182C0-2715-4C3C-B80E-CE5048D540CA}" destId="{0CA5BB3A-D043-4B8B-8D24-3A3AF08AC4A5}" srcOrd="0" destOrd="0" presId="urn:microsoft.com/office/officeart/2009/3/layout/HorizontalOrganizationChart"/>
    <dgm:cxn modelId="{3DE12BFB-489B-4250-8775-B88128884CB0}" type="presOf" srcId="{C24164C3-00E7-4B85-AE55-71CB9675C018}" destId="{90C822B9-550C-4BF5-A701-CF961247E1BF}" srcOrd="0" destOrd="0" presId="urn:microsoft.com/office/officeart/2009/3/layout/HorizontalOrganizationChart"/>
    <dgm:cxn modelId="{395AC14F-CED9-44E3-ADF9-6E5BB157CC0A}" srcId="{AF60FB0B-F8D7-423E-BAFF-BEABD3F2D0D0}" destId="{5FBFCBBA-BBD7-4872-83D7-644C36AC34DA}" srcOrd="1" destOrd="0" parTransId="{A55390A2-708B-4563-A23C-319FF8732C12}" sibTransId="{C478A3F9-34AD-4F11-8E0B-5C37B210961E}"/>
    <dgm:cxn modelId="{F356DD1B-F84F-49E8-8ADA-940A4EE0919F}" srcId="{3AF6237E-3589-4DE6-8848-B51111125C8B}" destId="{AF60FB0B-F8D7-423E-BAFF-BEABD3F2D0D0}" srcOrd="0" destOrd="0" parTransId="{A91F2820-C4D2-40DE-B8AF-E604CB6E86DB}" sibTransId="{46243038-BC46-4571-8889-FD0FEE797C13}"/>
    <dgm:cxn modelId="{FA4E7BBC-C067-4662-A071-16533EE3DC21}" type="presOf" srcId="{5FBFCBBA-BBD7-4872-83D7-644C36AC34DA}" destId="{CA8C6BF5-B0F8-447E-9973-C98CF6F01793}" srcOrd="0" destOrd="0" presId="urn:microsoft.com/office/officeart/2009/3/layout/HorizontalOrganizationChart"/>
    <dgm:cxn modelId="{19B2BC17-2AFA-4317-BB35-F7E31CAE3050}" type="presOf" srcId="{D91D1A90-6533-4B57-83F5-4D3476E78573}" destId="{F7E8A4C2-D87E-451D-9EA4-AF6D07E7F5E0}" srcOrd="0" destOrd="0" presId="urn:microsoft.com/office/officeart/2009/3/layout/HorizontalOrganizationChart"/>
    <dgm:cxn modelId="{27B844B2-7F39-436E-ABB6-27560E2C7ACE}" type="presOf" srcId="{4F86363B-5B1C-4851-B026-F8E3670A6ACD}" destId="{67A5FFCD-6C62-4BC9-8AD5-B1D066BFED41}" srcOrd="1" destOrd="0" presId="urn:microsoft.com/office/officeart/2009/3/layout/HorizontalOrganizationChart"/>
    <dgm:cxn modelId="{EB8EBA7C-EFA3-41C7-A9D9-110096ECBF15}" type="presOf" srcId="{8C8CBD80-614E-452F-BAC9-8F60D1892231}" destId="{5A4C65BE-F8A4-4238-BB49-63732B721353}" srcOrd="0" destOrd="0" presId="urn:microsoft.com/office/officeart/2009/3/layout/HorizontalOrganizationChart"/>
    <dgm:cxn modelId="{5367228B-0E6D-49B3-AD9E-CB91BD83F1A5}" srcId="{AF60FB0B-F8D7-423E-BAFF-BEABD3F2D0D0}" destId="{FFD6EA9B-58AC-4DA6-81D5-A9D238C23848}" srcOrd="0" destOrd="0" parTransId="{1B9182C0-2715-4C3C-B80E-CE5048D540CA}" sibTransId="{3B1BB8EC-9599-401F-ACF3-CB0162095B94}"/>
    <dgm:cxn modelId="{286C2093-C589-429D-8124-E63E8FBBC8C8}" srcId="{FFD6EA9B-58AC-4DA6-81D5-A9D238C23848}" destId="{0E050F82-55A3-48F0-8DBC-46CA432F649E}" srcOrd="0" destOrd="0" parTransId="{8C8CBD80-614E-452F-BAC9-8F60D1892231}" sibTransId="{95732074-4168-4F82-9220-07DF061FE25B}"/>
    <dgm:cxn modelId="{62698EC3-E57A-4C1B-9621-AB59407B18F9}" type="presOf" srcId="{23D8B5B6-8103-46E9-BAEE-6270405A70B4}" destId="{AF9ADB5F-6FA0-4E67-A121-8C3629955E1B}" srcOrd="0" destOrd="0" presId="urn:microsoft.com/office/officeart/2009/3/layout/HorizontalOrganizationChart"/>
    <dgm:cxn modelId="{60B87439-8C97-44C8-A3C7-BAF443ED3CCE}" type="presOf" srcId="{0390E4A8-0ABC-4994-8255-9581B043D461}" destId="{E36BA180-C8E8-4367-A681-E1B6BEFA9E40}" srcOrd="0" destOrd="0" presId="urn:microsoft.com/office/officeart/2009/3/layout/HorizontalOrganizationChart"/>
    <dgm:cxn modelId="{A36B4C76-D383-4EDA-9085-4E0D8F267F5B}" type="presOf" srcId="{AF60FB0B-F8D7-423E-BAFF-BEABD3F2D0D0}" destId="{E1C9D0AE-7E21-4DCE-9E41-27CFD74118E9}" srcOrd="0" destOrd="0" presId="urn:microsoft.com/office/officeart/2009/3/layout/HorizontalOrganizationChart"/>
    <dgm:cxn modelId="{E51120D5-F35F-42B4-B73D-CDA162A40AA7}" type="presOf" srcId="{8F14716F-8743-4487-816A-258E1D28C713}" destId="{1161F152-3B4B-41A0-843B-EA0B812694FC}" srcOrd="0" destOrd="0" presId="urn:microsoft.com/office/officeart/2009/3/layout/HorizontalOrganizationChart"/>
    <dgm:cxn modelId="{D6DB4589-B213-4EFD-9C6C-9C3DBB674D74}" type="presParOf" srcId="{AF9ADB5F-6FA0-4E67-A121-8C3629955E1B}" destId="{9DD05716-8619-4440-BCEC-70EDEBC29960}" srcOrd="0" destOrd="0" presId="urn:microsoft.com/office/officeart/2009/3/layout/HorizontalOrganizationChart"/>
    <dgm:cxn modelId="{DFB8B8F9-24BD-4D6F-88AD-5FE14D3E4DF0}" type="presParOf" srcId="{9DD05716-8619-4440-BCEC-70EDEBC29960}" destId="{890E4E4A-5AB0-4661-959C-99864CDE9362}" srcOrd="0" destOrd="0" presId="urn:microsoft.com/office/officeart/2009/3/layout/HorizontalOrganizationChart"/>
    <dgm:cxn modelId="{6022CA6B-2DD7-4A43-BCD6-3CD42BA00A13}" type="presParOf" srcId="{890E4E4A-5AB0-4661-959C-99864CDE9362}" destId="{7DCFED0F-1CFC-497B-85F9-09BB1D2F3801}" srcOrd="0" destOrd="0" presId="urn:microsoft.com/office/officeart/2009/3/layout/HorizontalOrganizationChart"/>
    <dgm:cxn modelId="{AED5462C-C42E-48A2-9D6D-6630E9F529A0}" type="presParOf" srcId="{890E4E4A-5AB0-4661-959C-99864CDE9362}" destId="{A3495332-1B10-460C-83B0-9234552F4F9C}" srcOrd="1" destOrd="0" presId="urn:microsoft.com/office/officeart/2009/3/layout/HorizontalOrganizationChart"/>
    <dgm:cxn modelId="{FA8DB479-3C95-4BE6-9FB9-21C01924396E}" type="presParOf" srcId="{9DD05716-8619-4440-BCEC-70EDEBC29960}" destId="{884C3FA3-AD7F-4652-96A7-820CAC43E9EF}" srcOrd="1" destOrd="0" presId="urn:microsoft.com/office/officeart/2009/3/layout/HorizontalOrganizationChart"/>
    <dgm:cxn modelId="{A7ED8F30-287A-49D8-9F74-51DA6C8B9C4E}" type="presParOf" srcId="{884C3FA3-AD7F-4652-96A7-820CAC43E9EF}" destId="{E70CAFED-1B8E-4370-8295-6A6464F3D247}" srcOrd="0" destOrd="0" presId="urn:microsoft.com/office/officeart/2009/3/layout/HorizontalOrganizationChart"/>
    <dgm:cxn modelId="{C5681714-83DE-4044-BE13-4603C0859C7F}" type="presParOf" srcId="{884C3FA3-AD7F-4652-96A7-820CAC43E9EF}" destId="{31039A5D-0AEB-465E-B3F9-66639ACC1DE5}" srcOrd="1" destOrd="0" presId="urn:microsoft.com/office/officeart/2009/3/layout/HorizontalOrganizationChart"/>
    <dgm:cxn modelId="{0F7C2E50-2D9F-422B-841A-5EDF2B01791E}" type="presParOf" srcId="{31039A5D-0AEB-465E-B3F9-66639ACC1DE5}" destId="{ED82E767-53C5-44B1-9AE0-55685312B668}" srcOrd="0" destOrd="0" presId="urn:microsoft.com/office/officeart/2009/3/layout/HorizontalOrganizationChart"/>
    <dgm:cxn modelId="{745D2341-9C22-42E3-AD86-58BC4438F2C6}" type="presParOf" srcId="{ED82E767-53C5-44B1-9AE0-55685312B668}" destId="{E1C9D0AE-7E21-4DCE-9E41-27CFD74118E9}" srcOrd="0" destOrd="0" presId="urn:microsoft.com/office/officeart/2009/3/layout/HorizontalOrganizationChart"/>
    <dgm:cxn modelId="{A3413659-E406-4F22-94D7-0B626059E246}" type="presParOf" srcId="{ED82E767-53C5-44B1-9AE0-55685312B668}" destId="{245E9FB8-8A18-464C-8DEB-473423917BDD}" srcOrd="1" destOrd="0" presId="urn:microsoft.com/office/officeart/2009/3/layout/HorizontalOrganizationChart"/>
    <dgm:cxn modelId="{3EA2F570-BE85-44C0-AA4E-D2A839B4C389}" type="presParOf" srcId="{31039A5D-0AEB-465E-B3F9-66639ACC1DE5}" destId="{CAF708E1-F32E-4DB9-A1C2-FF70B29D0075}" srcOrd="1" destOrd="0" presId="urn:microsoft.com/office/officeart/2009/3/layout/HorizontalOrganizationChart"/>
    <dgm:cxn modelId="{23EE9237-25F7-431F-B255-6243B44D4AAB}" type="presParOf" srcId="{CAF708E1-F32E-4DB9-A1C2-FF70B29D0075}" destId="{0CA5BB3A-D043-4B8B-8D24-3A3AF08AC4A5}" srcOrd="0" destOrd="0" presId="urn:microsoft.com/office/officeart/2009/3/layout/HorizontalOrganizationChart"/>
    <dgm:cxn modelId="{CF08D9E6-0E84-4BBE-9546-038EAD256A44}" type="presParOf" srcId="{CAF708E1-F32E-4DB9-A1C2-FF70B29D0075}" destId="{441FDD8F-0072-44DF-9972-B5AEB617AB12}" srcOrd="1" destOrd="0" presId="urn:microsoft.com/office/officeart/2009/3/layout/HorizontalOrganizationChart"/>
    <dgm:cxn modelId="{5EA5E8C8-B74D-497E-97F5-64C170E0CF8F}" type="presParOf" srcId="{441FDD8F-0072-44DF-9972-B5AEB617AB12}" destId="{12E683D7-A775-46C2-8394-F49ADB478DA8}" srcOrd="0" destOrd="0" presId="urn:microsoft.com/office/officeart/2009/3/layout/HorizontalOrganizationChart"/>
    <dgm:cxn modelId="{990B5293-506D-4582-BEDC-243C1ABE7A8F}" type="presParOf" srcId="{12E683D7-A775-46C2-8394-F49ADB478DA8}" destId="{B05AD8DC-0399-4037-88D5-046D1A5527DC}" srcOrd="0" destOrd="0" presId="urn:microsoft.com/office/officeart/2009/3/layout/HorizontalOrganizationChart"/>
    <dgm:cxn modelId="{22E83B96-3011-4D9B-9F82-E430D68E6A91}" type="presParOf" srcId="{12E683D7-A775-46C2-8394-F49ADB478DA8}" destId="{0AFCD204-2775-4E95-B7DF-0A9A33A54ED7}" srcOrd="1" destOrd="0" presId="urn:microsoft.com/office/officeart/2009/3/layout/HorizontalOrganizationChart"/>
    <dgm:cxn modelId="{654B74C4-6837-4EA9-99A2-49433A1FB958}" type="presParOf" srcId="{441FDD8F-0072-44DF-9972-B5AEB617AB12}" destId="{22FDBEE0-2082-49ED-BE0A-7222439ECE92}" srcOrd="1" destOrd="0" presId="urn:microsoft.com/office/officeart/2009/3/layout/HorizontalOrganizationChart"/>
    <dgm:cxn modelId="{4E358493-66EA-443F-9EAF-4EBA4C36792C}" type="presParOf" srcId="{22FDBEE0-2082-49ED-BE0A-7222439ECE92}" destId="{5A4C65BE-F8A4-4238-BB49-63732B721353}" srcOrd="0" destOrd="0" presId="urn:microsoft.com/office/officeart/2009/3/layout/HorizontalOrganizationChart"/>
    <dgm:cxn modelId="{89E4EF77-5C00-4185-8B1E-3D446594CA43}" type="presParOf" srcId="{22FDBEE0-2082-49ED-BE0A-7222439ECE92}" destId="{5F775E87-5E5C-4028-91BC-CF6899CA29C5}" srcOrd="1" destOrd="0" presId="urn:microsoft.com/office/officeart/2009/3/layout/HorizontalOrganizationChart"/>
    <dgm:cxn modelId="{0AAA6354-337E-4D65-8E17-61714688AB90}" type="presParOf" srcId="{5F775E87-5E5C-4028-91BC-CF6899CA29C5}" destId="{400E7297-6990-4749-85AE-18C4D00FD856}" srcOrd="0" destOrd="0" presId="urn:microsoft.com/office/officeart/2009/3/layout/HorizontalOrganizationChart"/>
    <dgm:cxn modelId="{305EEE15-88D3-40D1-8877-8CBA3053C313}" type="presParOf" srcId="{400E7297-6990-4749-85AE-18C4D00FD856}" destId="{923B5BCB-1438-4BF5-BCAC-787B51EDB939}" srcOrd="0" destOrd="0" presId="urn:microsoft.com/office/officeart/2009/3/layout/HorizontalOrganizationChart"/>
    <dgm:cxn modelId="{B403C4EA-767E-4BD1-930B-2EA6851312CF}" type="presParOf" srcId="{400E7297-6990-4749-85AE-18C4D00FD856}" destId="{EE0927FB-2B3B-47EF-A088-07C758AC374C}" srcOrd="1" destOrd="0" presId="urn:microsoft.com/office/officeart/2009/3/layout/HorizontalOrganizationChart"/>
    <dgm:cxn modelId="{40005204-E0AE-4C44-A8C4-CE4515CEBC2C}" type="presParOf" srcId="{5F775E87-5E5C-4028-91BC-CF6899CA29C5}" destId="{1088D9A1-4B88-4E17-B52F-279D3A385C5F}" srcOrd="1" destOrd="0" presId="urn:microsoft.com/office/officeart/2009/3/layout/HorizontalOrganizationChart"/>
    <dgm:cxn modelId="{12DC4B38-3516-463C-B46C-FFA7408A8677}" type="presParOf" srcId="{5F775E87-5E5C-4028-91BC-CF6899CA29C5}" destId="{7F050131-6D78-42EF-8F75-59C8B151A73E}" srcOrd="2" destOrd="0" presId="urn:microsoft.com/office/officeart/2009/3/layout/HorizontalOrganizationChart"/>
    <dgm:cxn modelId="{469A0163-11AC-46BD-AF44-0C1FC8CDDFCF}" type="presParOf" srcId="{22FDBEE0-2082-49ED-BE0A-7222439ECE92}" destId="{1240B167-5DCB-4CD5-80E4-79F6BB268706}" srcOrd="2" destOrd="0" presId="urn:microsoft.com/office/officeart/2009/3/layout/HorizontalOrganizationChart"/>
    <dgm:cxn modelId="{AECD6A0A-D282-418C-B194-685855FF45C2}" type="presParOf" srcId="{22FDBEE0-2082-49ED-BE0A-7222439ECE92}" destId="{E2643B8D-64DC-468D-B0B2-F0A243825AFF}" srcOrd="3" destOrd="0" presId="urn:microsoft.com/office/officeart/2009/3/layout/HorizontalOrganizationChart"/>
    <dgm:cxn modelId="{235C7FA3-DB60-40D0-B859-F35E4E8EF527}" type="presParOf" srcId="{E2643B8D-64DC-468D-B0B2-F0A243825AFF}" destId="{C8AAF242-B9CA-4337-87E0-D531CE8B769C}" srcOrd="0" destOrd="0" presId="urn:microsoft.com/office/officeart/2009/3/layout/HorizontalOrganizationChart"/>
    <dgm:cxn modelId="{DE65F858-6CD6-4C26-984E-719BBE238103}" type="presParOf" srcId="{C8AAF242-B9CA-4337-87E0-D531CE8B769C}" destId="{1161F152-3B4B-41A0-843B-EA0B812694FC}" srcOrd="0" destOrd="0" presId="urn:microsoft.com/office/officeart/2009/3/layout/HorizontalOrganizationChart"/>
    <dgm:cxn modelId="{F52B6D39-6CEE-4061-89F9-1E759D5A14B0}" type="presParOf" srcId="{C8AAF242-B9CA-4337-87E0-D531CE8B769C}" destId="{B9FFF4EF-53A5-4521-A1B7-934CB8423FE8}" srcOrd="1" destOrd="0" presId="urn:microsoft.com/office/officeart/2009/3/layout/HorizontalOrganizationChart"/>
    <dgm:cxn modelId="{1CF4093F-8350-4422-AC93-8CC0B82FC315}" type="presParOf" srcId="{E2643B8D-64DC-468D-B0B2-F0A243825AFF}" destId="{AC2C7781-E05F-4416-A28A-A4140A6A7221}" srcOrd="1" destOrd="0" presId="urn:microsoft.com/office/officeart/2009/3/layout/HorizontalOrganizationChart"/>
    <dgm:cxn modelId="{634EC8FC-538B-4A0B-BF44-C2D3CC64C79D}" type="presParOf" srcId="{E2643B8D-64DC-468D-B0B2-F0A243825AFF}" destId="{801C4A4D-CB51-41C2-9BF2-98C696325E23}" srcOrd="2" destOrd="0" presId="urn:microsoft.com/office/officeart/2009/3/layout/HorizontalOrganizationChart"/>
    <dgm:cxn modelId="{DA62DF43-FEFB-40E8-893F-2AE9545187C1}" type="presParOf" srcId="{441FDD8F-0072-44DF-9972-B5AEB617AB12}" destId="{E967E3EB-A72D-47F9-8FE6-962400578EDC}" srcOrd="2" destOrd="0" presId="urn:microsoft.com/office/officeart/2009/3/layout/HorizontalOrganizationChart"/>
    <dgm:cxn modelId="{3E26A423-BC93-4998-9F4A-8366A670F2D6}" type="presParOf" srcId="{CAF708E1-F32E-4DB9-A1C2-FF70B29D0075}" destId="{D3951561-26D0-49D0-84F3-B0B8E2BEC624}" srcOrd="2" destOrd="0" presId="urn:microsoft.com/office/officeart/2009/3/layout/HorizontalOrganizationChart"/>
    <dgm:cxn modelId="{D348A757-8653-48F4-8727-36C5FE4D7D2F}" type="presParOf" srcId="{CAF708E1-F32E-4DB9-A1C2-FF70B29D0075}" destId="{92D426AC-07A1-472E-9BA6-379A8726E5E6}" srcOrd="3" destOrd="0" presId="urn:microsoft.com/office/officeart/2009/3/layout/HorizontalOrganizationChart"/>
    <dgm:cxn modelId="{6B13845B-5104-4FA0-A990-E51CA2E5620B}" type="presParOf" srcId="{92D426AC-07A1-472E-9BA6-379A8726E5E6}" destId="{ED1008CE-9F94-49A6-860D-86EC57B27560}" srcOrd="0" destOrd="0" presId="urn:microsoft.com/office/officeart/2009/3/layout/HorizontalOrganizationChart"/>
    <dgm:cxn modelId="{C7C6FAA8-E791-463F-8EFD-A36446BE1FE3}" type="presParOf" srcId="{ED1008CE-9F94-49A6-860D-86EC57B27560}" destId="{CA8C6BF5-B0F8-447E-9973-C98CF6F01793}" srcOrd="0" destOrd="0" presId="urn:microsoft.com/office/officeart/2009/3/layout/HorizontalOrganizationChart"/>
    <dgm:cxn modelId="{CDDAA9F3-27DE-4193-B147-ACB5F96D8AE1}" type="presParOf" srcId="{ED1008CE-9F94-49A6-860D-86EC57B27560}" destId="{4A1DD108-E6F3-466C-ABE8-E0C11EEBFB17}" srcOrd="1" destOrd="0" presId="urn:microsoft.com/office/officeart/2009/3/layout/HorizontalOrganizationChart"/>
    <dgm:cxn modelId="{81E027BF-936F-4C76-93A4-AD14A9F32CF4}" type="presParOf" srcId="{92D426AC-07A1-472E-9BA6-379A8726E5E6}" destId="{B4DE6A56-247E-490E-A212-9C6D412169FA}" srcOrd="1" destOrd="0" presId="urn:microsoft.com/office/officeart/2009/3/layout/HorizontalOrganizationChart"/>
    <dgm:cxn modelId="{C143DCA5-ECB1-4B06-8333-D94D5F071351}" type="presParOf" srcId="{92D426AC-07A1-472E-9BA6-379A8726E5E6}" destId="{169BE8D4-D348-409A-BEDB-9EC05B2186DE}" srcOrd="2" destOrd="0" presId="urn:microsoft.com/office/officeart/2009/3/layout/HorizontalOrganizationChart"/>
    <dgm:cxn modelId="{0F293163-E88B-4F59-AA3D-FA8DC187C373}" type="presParOf" srcId="{31039A5D-0AEB-465E-B3F9-66639ACC1DE5}" destId="{C9E50E89-C513-4E04-970B-85CD8624B9F5}" srcOrd="2" destOrd="0" presId="urn:microsoft.com/office/officeart/2009/3/layout/HorizontalOrganizationChart"/>
    <dgm:cxn modelId="{7257E754-A1EA-405E-9ED2-9AEC89A67613}" type="presParOf" srcId="{884C3FA3-AD7F-4652-96A7-820CAC43E9EF}" destId="{49202C3B-F8CB-40D8-BECF-93A63B99E9EE}" srcOrd="2" destOrd="0" presId="urn:microsoft.com/office/officeart/2009/3/layout/HorizontalOrganizationChart"/>
    <dgm:cxn modelId="{979362B8-E193-4799-A4CA-E23C62735028}" type="presParOf" srcId="{884C3FA3-AD7F-4652-96A7-820CAC43E9EF}" destId="{E35A14E8-8914-4821-900C-AFC710E6521B}" srcOrd="3" destOrd="0" presId="urn:microsoft.com/office/officeart/2009/3/layout/HorizontalOrganizationChart"/>
    <dgm:cxn modelId="{C5DBF30C-042E-4EDE-ACD7-775C7A7D86BA}" type="presParOf" srcId="{E35A14E8-8914-4821-900C-AFC710E6521B}" destId="{95D4C029-44B2-4BB5-B3EA-B1D0C62252DB}" srcOrd="0" destOrd="0" presId="urn:microsoft.com/office/officeart/2009/3/layout/HorizontalOrganizationChart"/>
    <dgm:cxn modelId="{C25A1832-28F5-4C65-9905-C528C0F65D08}" type="presParOf" srcId="{95D4C029-44B2-4BB5-B3EA-B1D0C62252DB}" destId="{E36BA180-C8E8-4367-A681-E1B6BEFA9E40}" srcOrd="0" destOrd="0" presId="urn:microsoft.com/office/officeart/2009/3/layout/HorizontalOrganizationChart"/>
    <dgm:cxn modelId="{056AFCA1-CAFB-4765-9DAE-0E733F72962F}" type="presParOf" srcId="{95D4C029-44B2-4BB5-B3EA-B1D0C62252DB}" destId="{40B2ACBD-6805-497B-B343-2114B046705B}" srcOrd="1" destOrd="0" presId="urn:microsoft.com/office/officeart/2009/3/layout/HorizontalOrganizationChart"/>
    <dgm:cxn modelId="{274F0144-CFAF-4727-ABBE-E79B1AA4D93A}" type="presParOf" srcId="{E35A14E8-8914-4821-900C-AFC710E6521B}" destId="{82E30DC4-482C-43B0-9AA1-E445C483C9CF}" srcOrd="1" destOrd="0" presId="urn:microsoft.com/office/officeart/2009/3/layout/HorizontalOrganizationChart"/>
    <dgm:cxn modelId="{FEB9D998-FD87-4A0D-8322-68FEC7725A54}" type="presParOf" srcId="{E35A14E8-8914-4821-900C-AFC710E6521B}" destId="{119FE4BC-2D36-4944-8801-C8DBAC202CD3}" srcOrd="2" destOrd="0" presId="urn:microsoft.com/office/officeart/2009/3/layout/HorizontalOrganizationChart"/>
    <dgm:cxn modelId="{4E6857D8-0B9A-45B8-9F52-6941C84465FD}" type="presParOf" srcId="{884C3FA3-AD7F-4652-96A7-820CAC43E9EF}" destId="{382E541D-DAF7-4846-98C9-7E668D2EDD8D}" srcOrd="4" destOrd="0" presId="urn:microsoft.com/office/officeart/2009/3/layout/HorizontalOrganizationChart"/>
    <dgm:cxn modelId="{861A0F70-22E2-4BF9-949B-E16838DB9875}" type="presParOf" srcId="{884C3FA3-AD7F-4652-96A7-820CAC43E9EF}" destId="{DCB52CAD-BCBE-488D-932A-44DE37B2A293}" srcOrd="5" destOrd="0" presId="urn:microsoft.com/office/officeart/2009/3/layout/HorizontalOrganizationChart"/>
    <dgm:cxn modelId="{F4347502-6C1B-4BB7-94DF-7B4093B270DF}" type="presParOf" srcId="{DCB52CAD-BCBE-488D-932A-44DE37B2A293}" destId="{55C06FE2-BF17-4F2E-951E-9448D59DC583}" srcOrd="0" destOrd="0" presId="urn:microsoft.com/office/officeart/2009/3/layout/HorizontalOrganizationChart"/>
    <dgm:cxn modelId="{BA702D32-5A03-4307-9654-8C7FB2045292}" type="presParOf" srcId="{55C06FE2-BF17-4F2E-951E-9448D59DC583}" destId="{7FF749B9-E21E-4608-9705-A419839E1986}" srcOrd="0" destOrd="0" presId="urn:microsoft.com/office/officeart/2009/3/layout/HorizontalOrganizationChart"/>
    <dgm:cxn modelId="{D4FCB617-688F-43E0-9BE6-FEA7B516F84F}" type="presParOf" srcId="{55C06FE2-BF17-4F2E-951E-9448D59DC583}" destId="{67A5FFCD-6C62-4BC9-8AD5-B1D066BFED41}" srcOrd="1" destOrd="0" presId="urn:microsoft.com/office/officeart/2009/3/layout/HorizontalOrganizationChart"/>
    <dgm:cxn modelId="{16222234-8E8C-42C3-952B-E6E6DC83F808}" type="presParOf" srcId="{DCB52CAD-BCBE-488D-932A-44DE37B2A293}" destId="{FCD19D10-DA71-4BC5-B5D0-E52EC0923FC4}" srcOrd="1" destOrd="0" presId="urn:microsoft.com/office/officeart/2009/3/layout/HorizontalOrganizationChart"/>
    <dgm:cxn modelId="{7AA83B61-1F81-4A1C-8E8C-9521124689BC}" type="presParOf" srcId="{FCD19D10-DA71-4BC5-B5D0-E52EC0923FC4}" destId="{90C822B9-550C-4BF5-A701-CF961247E1BF}" srcOrd="0" destOrd="0" presId="urn:microsoft.com/office/officeart/2009/3/layout/HorizontalOrganizationChart"/>
    <dgm:cxn modelId="{3C4F31F9-BFC2-46A6-81E6-8683936DF9C3}" type="presParOf" srcId="{FCD19D10-DA71-4BC5-B5D0-E52EC0923FC4}" destId="{BC2563C0-091B-4407-AC86-C1D6D9BCB74D}" srcOrd="1" destOrd="0" presId="urn:microsoft.com/office/officeart/2009/3/layout/HorizontalOrganizationChart"/>
    <dgm:cxn modelId="{2A750F66-4B96-4751-9D8A-17722FE7B9FF}" type="presParOf" srcId="{BC2563C0-091B-4407-AC86-C1D6D9BCB74D}" destId="{143365D4-B258-46EC-9F04-05521FB9FCB7}" srcOrd="0" destOrd="0" presId="urn:microsoft.com/office/officeart/2009/3/layout/HorizontalOrganizationChart"/>
    <dgm:cxn modelId="{2C8F4376-5FE9-458C-AFB1-E3A6F6CF504F}" type="presParOf" srcId="{143365D4-B258-46EC-9F04-05521FB9FCB7}" destId="{F7E8A4C2-D87E-451D-9EA4-AF6D07E7F5E0}" srcOrd="0" destOrd="0" presId="urn:microsoft.com/office/officeart/2009/3/layout/HorizontalOrganizationChart"/>
    <dgm:cxn modelId="{A0A36369-6202-4553-947E-D0AF54F430FE}" type="presParOf" srcId="{143365D4-B258-46EC-9F04-05521FB9FCB7}" destId="{E7890328-DA30-4927-A9ED-F1A3193A92E6}" srcOrd="1" destOrd="0" presId="urn:microsoft.com/office/officeart/2009/3/layout/HorizontalOrganizationChart"/>
    <dgm:cxn modelId="{6A55B7A9-75CA-4C1F-A4DD-2911D4501FE8}" type="presParOf" srcId="{BC2563C0-091B-4407-AC86-C1D6D9BCB74D}" destId="{DD525A52-8B39-442E-9B3A-19EA52DF10C0}" srcOrd="1" destOrd="0" presId="urn:microsoft.com/office/officeart/2009/3/layout/HorizontalOrganizationChart"/>
    <dgm:cxn modelId="{6974784A-AA6D-450A-8AEF-E16B27A88D47}" type="presParOf" srcId="{BC2563C0-091B-4407-AC86-C1D6D9BCB74D}" destId="{3F683C9D-4ADC-4A83-97B0-336222F2CC58}" srcOrd="2" destOrd="0" presId="urn:microsoft.com/office/officeart/2009/3/layout/HorizontalOrganizationChart"/>
    <dgm:cxn modelId="{692069BA-C1AC-4BB0-91C9-8E822509C33B}" type="presParOf" srcId="{DCB52CAD-BCBE-488D-932A-44DE37B2A293}" destId="{05F1F428-379D-4700-967D-C3F9E7BA7BDC}" srcOrd="2" destOrd="0" presId="urn:microsoft.com/office/officeart/2009/3/layout/HorizontalOrganizationChart"/>
    <dgm:cxn modelId="{108226EE-0430-4E3B-AD19-9193FE4035EF}" type="presParOf" srcId="{9DD05716-8619-4440-BCEC-70EDEBC29960}" destId="{E7E32AF2-CC9E-4EDF-972A-F4EF34B4F078}" srcOrd="2" destOrd="0" presId="urn:microsoft.com/office/officeart/2009/3/layout/HorizontalOrganizationChar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6DC3B2-99BD-4C6E-81BE-A724C3A9C593}">
      <dsp:nvSpPr>
        <dsp:cNvPr id="0" name=""/>
        <dsp:cNvSpPr/>
      </dsp:nvSpPr>
      <dsp:spPr>
        <a:xfrm>
          <a:off x="1788649" y="2075245"/>
          <a:ext cx="246883" cy="265399"/>
        </a:xfrm>
        <a:custGeom>
          <a:avLst/>
          <a:gdLst/>
          <a:ahLst/>
          <a:cxnLst/>
          <a:rect l="0" t="0" r="0" b="0"/>
          <a:pathLst>
            <a:path>
              <a:moveTo>
                <a:pt x="0" y="0"/>
              </a:moveTo>
              <a:lnTo>
                <a:pt x="123441" y="0"/>
              </a:lnTo>
              <a:lnTo>
                <a:pt x="123441" y="265399"/>
              </a:lnTo>
              <a:lnTo>
                <a:pt x="246883" y="26539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411D41-2C3C-4FE4-922E-F37B8B89BFDB}">
      <dsp:nvSpPr>
        <dsp:cNvPr id="0" name=""/>
        <dsp:cNvSpPr/>
      </dsp:nvSpPr>
      <dsp:spPr>
        <a:xfrm>
          <a:off x="3818996" y="1809845"/>
          <a:ext cx="246883" cy="530799"/>
        </a:xfrm>
        <a:custGeom>
          <a:avLst/>
          <a:gdLst/>
          <a:ahLst/>
          <a:cxnLst/>
          <a:rect l="0" t="0" r="0" b="0"/>
          <a:pathLst>
            <a:path>
              <a:moveTo>
                <a:pt x="0" y="0"/>
              </a:moveTo>
              <a:lnTo>
                <a:pt x="123441" y="0"/>
              </a:lnTo>
              <a:lnTo>
                <a:pt x="123441" y="530799"/>
              </a:lnTo>
              <a:lnTo>
                <a:pt x="246883" y="53079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F41333-5289-4930-BFD5-1C0526228862}">
      <dsp:nvSpPr>
        <dsp:cNvPr id="0" name=""/>
        <dsp:cNvSpPr/>
      </dsp:nvSpPr>
      <dsp:spPr>
        <a:xfrm>
          <a:off x="3818996" y="1764125"/>
          <a:ext cx="246883" cy="91440"/>
        </a:xfrm>
        <a:custGeom>
          <a:avLst/>
          <a:gdLst/>
          <a:ahLst/>
          <a:cxnLst/>
          <a:rect l="0" t="0" r="0" b="0"/>
          <a:pathLst>
            <a:path>
              <a:moveTo>
                <a:pt x="0" y="45720"/>
              </a:moveTo>
              <a:lnTo>
                <a:pt x="246883"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14A037-25B3-4143-8BFE-7265762435F6}">
      <dsp:nvSpPr>
        <dsp:cNvPr id="0" name=""/>
        <dsp:cNvSpPr/>
      </dsp:nvSpPr>
      <dsp:spPr>
        <a:xfrm>
          <a:off x="5849342" y="1279045"/>
          <a:ext cx="246883" cy="530799"/>
        </a:xfrm>
        <a:custGeom>
          <a:avLst/>
          <a:gdLst/>
          <a:ahLst/>
          <a:cxnLst/>
          <a:rect l="0" t="0" r="0" b="0"/>
          <a:pathLst>
            <a:path>
              <a:moveTo>
                <a:pt x="0" y="0"/>
              </a:moveTo>
              <a:lnTo>
                <a:pt x="123441" y="0"/>
              </a:lnTo>
              <a:lnTo>
                <a:pt x="123441" y="530799"/>
              </a:lnTo>
              <a:lnTo>
                <a:pt x="246883" y="53079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CC112D-010D-4445-8AD2-27767E4EDD1C}">
      <dsp:nvSpPr>
        <dsp:cNvPr id="0" name=""/>
        <dsp:cNvSpPr/>
      </dsp:nvSpPr>
      <dsp:spPr>
        <a:xfrm>
          <a:off x="5849342" y="1233325"/>
          <a:ext cx="246883" cy="91440"/>
        </a:xfrm>
        <a:custGeom>
          <a:avLst/>
          <a:gdLst/>
          <a:ahLst/>
          <a:cxnLst/>
          <a:rect l="0" t="0" r="0" b="0"/>
          <a:pathLst>
            <a:path>
              <a:moveTo>
                <a:pt x="0" y="45720"/>
              </a:moveTo>
              <a:lnTo>
                <a:pt x="246883"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4D3C7D5-260E-4764-9F88-E636F065C12C}">
      <dsp:nvSpPr>
        <dsp:cNvPr id="0" name=""/>
        <dsp:cNvSpPr/>
      </dsp:nvSpPr>
      <dsp:spPr>
        <a:xfrm>
          <a:off x="5849342" y="748245"/>
          <a:ext cx="246883" cy="530799"/>
        </a:xfrm>
        <a:custGeom>
          <a:avLst/>
          <a:gdLst/>
          <a:ahLst/>
          <a:cxnLst/>
          <a:rect l="0" t="0" r="0" b="0"/>
          <a:pathLst>
            <a:path>
              <a:moveTo>
                <a:pt x="0" y="530799"/>
              </a:moveTo>
              <a:lnTo>
                <a:pt x="123441" y="530799"/>
              </a:lnTo>
              <a:lnTo>
                <a:pt x="123441" y="0"/>
              </a:lnTo>
              <a:lnTo>
                <a:pt x="246883"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EEC60F-CB21-4527-9719-05E9342CE5EB}">
      <dsp:nvSpPr>
        <dsp:cNvPr id="0" name=""/>
        <dsp:cNvSpPr/>
      </dsp:nvSpPr>
      <dsp:spPr>
        <a:xfrm>
          <a:off x="3818996" y="1279045"/>
          <a:ext cx="246883" cy="530799"/>
        </a:xfrm>
        <a:custGeom>
          <a:avLst/>
          <a:gdLst/>
          <a:ahLst/>
          <a:cxnLst/>
          <a:rect l="0" t="0" r="0" b="0"/>
          <a:pathLst>
            <a:path>
              <a:moveTo>
                <a:pt x="0" y="530799"/>
              </a:moveTo>
              <a:lnTo>
                <a:pt x="123441" y="530799"/>
              </a:lnTo>
              <a:lnTo>
                <a:pt x="123441" y="0"/>
              </a:lnTo>
              <a:lnTo>
                <a:pt x="246883"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DE0B9AE-D96F-44C3-B2CD-AA6B414ACF2B}">
      <dsp:nvSpPr>
        <dsp:cNvPr id="0" name=""/>
        <dsp:cNvSpPr/>
      </dsp:nvSpPr>
      <dsp:spPr>
        <a:xfrm>
          <a:off x="1788649" y="1809845"/>
          <a:ext cx="246883" cy="265399"/>
        </a:xfrm>
        <a:custGeom>
          <a:avLst/>
          <a:gdLst/>
          <a:ahLst/>
          <a:cxnLst/>
          <a:rect l="0" t="0" r="0" b="0"/>
          <a:pathLst>
            <a:path>
              <a:moveTo>
                <a:pt x="0" y="265399"/>
              </a:moveTo>
              <a:lnTo>
                <a:pt x="123441" y="265399"/>
              </a:lnTo>
              <a:lnTo>
                <a:pt x="123441" y="0"/>
              </a:lnTo>
              <a:lnTo>
                <a:pt x="24688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4B31F4-0A6C-4632-AC6B-99F628C29018}">
      <dsp:nvSpPr>
        <dsp:cNvPr id="0" name=""/>
        <dsp:cNvSpPr/>
      </dsp:nvSpPr>
      <dsp:spPr>
        <a:xfrm>
          <a:off x="5187" y="1886996"/>
          <a:ext cx="1783462" cy="376497"/>
        </a:xfrm>
        <a:prstGeom prst="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kumimoji="1" lang="ja-JP" altLang="en-US" sz="1000" kern="1200" dirty="0" smtClean="0">
              <a:solidFill>
                <a:schemeClr val="tx1"/>
              </a:solidFill>
            </a:rPr>
            <a:t>旅客自動車運送事業</a:t>
          </a:r>
          <a:endParaRPr kumimoji="1" lang="ja-JP" altLang="en-US" sz="1000" kern="1200" dirty="0">
            <a:solidFill>
              <a:schemeClr val="tx1"/>
            </a:solidFill>
          </a:endParaRPr>
        </a:p>
      </dsp:txBody>
      <dsp:txXfrm>
        <a:off x="5187" y="1886996"/>
        <a:ext cx="1783462" cy="376497"/>
      </dsp:txXfrm>
    </dsp:sp>
    <dsp:sp modelId="{01241154-0899-4074-89B3-831EC60D2230}">
      <dsp:nvSpPr>
        <dsp:cNvPr id="0" name=""/>
        <dsp:cNvSpPr/>
      </dsp:nvSpPr>
      <dsp:spPr>
        <a:xfrm>
          <a:off x="2035533" y="1621596"/>
          <a:ext cx="1783462" cy="376497"/>
        </a:xfrm>
        <a:prstGeom prst="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kumimoji="1" lang="ja-JP" altLang="en-US" sz="1000" kern="1200" dirty="0" smtClean="0">
              <a:solidFill>
                <a:schemeClr val="tx1"/>
              </a:solidFill>
            </a:rPr>
            <a:t>一般旅客自動車運送事業</a:t>
          </a:r>
          <a:endParaRPr kumimoji="1" lang="ja-JP" altLang="en-US" sz="1000" kern="1200" dirty="0">
            <a:solidFill>
              <a:schemeClr val="tx1"/>
            </a:solidFill>
          </a:endParaRPr>
        </a:p>
      </dsp:txBody>
      <dsp:txXfrm>
        <a:off x="2035533" y="1621596"/>
        <a:ext cx="1783462" cy="376497"/>
      </dsp:txXfrm>
    </dsp:sp>
    <dsp:sp modelId="{E79A313C-94CB-4BBD-989B-A14C7C9084C1}">
      <dsp:nvSpPr>
        <dsp:cNvPr id="0" name=""/>
        <dsp:cNvSpPr/>
      </dsp:nvSpPr>
      <dsp:spPr>
        <a:xfrm>
          <a:off x="4065879" y="1090796"/>
          <a:ext cx="1783462" cy="376497"/>
        </a:xfrm>
        <a:prstGeom prst="rect">
          <a:avLst/>
        </a:prstGeom>
        <a:solidFill>
          <a:srgbClr val="CCEC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kumimoji="1" lang="ja-JP" altLang="en-US" sz="1000" kern="1200" dirty="0" smtClean="0">
              <a:solidFill>
                <a:schemeClr val="tx1"/>
              </a:solidFill>
            </a:rPr>
            <a:t>一般乗合旅客自動車運送事業</a:t>
          </a:r>
          <a:endParaRPr kumimoji="1" lang="en-US" altLang="ja-JP" sz="1000" kern="1200" dirty="0" smtClean="0">
            <a:solidFill>
              <a:schemeClr val="tx1"/>
            </a:solidFill>
          </a:endParaRPr>
        </a:p>
        <a:p>
          <a:pPr lvl="0" algn="ctr" defTabSz="444500">
            <a:lnSpc>
              <a:spcPct val="90000"/>
            </a:lnSpc>
            <a:spcBef>
              <a:spcPct val="0"/>
            </a:spcBef>
            <a:spcAft>
              <a:spcPct val="35000"/>
            </a:spcAft>
          </a:pPr>
          <a:r>
            <a:rPr kumimoji="1" lang="ja-JP" altLang="en-US" sz="1000" kern="1200" dirty="0" smtClean="0">
              <a:solidFill>
                <a:schemeClr val="tx1"/>
              </a:solidFill>
            </a:rPr>
            <a:t>乗合バス等</a:t>
          </a:r>
          <a:endParaRPr kumimoji="1" lang="ja-JP" altLang="en-US" sz="1000" kern="1200" dirty="0">
            <a:solidFill>
              <a:schemeClr val="tx1"/>
            </a:solidFill>
          </a:endParaRPr>
        </a:p>
      </dsp:txBody>
      <dsp:txXfrm>
        <a:off x="4065879" y="1090796"/>
        <a:ext cx="1783462" cy="376497"/>
      </dsp:txXfrm>
    </dsp:sp>
    <dsp:sp modelId="{6A6139D4-F4BD-4FE8-8783-B446FB607586}">
      <dsp:nvSpPr>
        <dsp:cNvPr id="0" name=""/>
        <dsp:cNvSpPr/>
      </dsp:nvSpPr>
      <dsp:spPr>
        <a:xfrm>
          <a:off x="6096226" y="559997"/>
          <a:ext cx="1783462" cy="376497"/>
        </a:xfrm>
        <a:prstGeom prst="rect">
          <a:avLst/>
        </a:prstGeom>
        <a:solidFill>
          <a:srgbClr val="CCEC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kumimoji="1" lang="ja-JP" altLang="en-US" sz="1000" kern="1200" dirty="0" smtClean="0">
              <a:solidFill>
                <a:schemeClr val="tx1"/>
              </a:solidFill>
            </a:rPr>
            <a:t>路線定期運行</a:t>
          </a:r>
          <a:endParaRPr kumimoji="1" lang="en-US" altLang="ja-JP" sz="1000" kern="1200" dirty="0" smtClean="0">
            <a:solidFill>
              <a:schemeClr val="tx1"/>
            </a:solidFill>
          </a:endParaRPr>
        </a:p>
        <a:p>
          <a:pPr lvl="0" algn="ctr" defTabSz="444500">
            <a:lnSpc>
              <a:spcPct val="90000"/>
            </a:lnSpc>
            <a:spcBef>
              <a:spcPct val="0"/>
            </a:spcBef>
            <a:spcAft>
              <a:spcPct val="35000"/>
            </a:spcAft>
          </a:pPr>
          <a:r>
            <a:rPr kumimoji="1" lang="ja-JP" altLang="en-US" sz="1000" kern="1200" dirty="0" smtClean="0">
              <a:solidFill>
                <a:schemeClr val="tx1"/>
              </a:solidFill>
            </a:rPr>
            <a:t>（路線バス、コミュニティバス等）</a:t>
          </a:r>
          <a:endParaRPr kumimoji="1" lang="ja-JP" altLang="en-US" sz="1000" kern="1200" dirty="0">
            <a:solidFill>
              <a:schemeClr val="tx1"/>
            </a:solidFill>
          </a:endParaRPr>
        </a:p>
      </dsp:txBody>
      <dsp:txXfrm>
        <a:off x="6096226" y="559997"/>
        <a:ext cx="1783462" cy="376497"/>
      </dsp:txXfrm>
    </dsp:sp>
    <dsp:sp modelId="{FE4B233E-AA66-4183-B601-C892929F361C}">
      <dsp:nvSpPr>
        <dsp:cNvPr id="0" name=""/>
        <dsp:cNvSpPr/>
      </dsp:nvSpPr>
      <dsp:spPr>
        <a:xfrm>
          <a:off x="6096226" y="1090796"/>
          <a:ext cx="1783462" cy="376497"/>
        </a:xfrm>
        <a:prstGeom prst="rect">
          <a:avLst/>
        </a:prstGeom>
        <a:solidFill>
          <a:srgbClr val="CCEC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kumimoji="1" lang="ja-JP" altLang="en-US" sz="1000" kern="1200" dirty="0" smtClean="0">
              <a:solidFill>
                <a:schemeClr val="tx1"/>
              </a:solidFill>
            </a:rPr>
            <a:t>路線不定期運行</a:t>
          </a:r>
          <a:endParaRPr kumimoji="1" lang="en-US" altLang="ja-JP" sz="1000" kern="1200" dirty="0" smtClean="0">
            <a:solidFill>
              <a:schemeClr val="tx1"/>
            </a:solidFill>
          </a:endParaRPr>
        </a:p>
        <a:p>
          <a:pPr lvl="0" algn="ctr" defTabSz="444500">
            <a:lnSpc>
              <a:spcPct val="90000"/>
            </a:lnSpc>
            <a:spcBef>
              <a:spcPct val="0"/>
            </a:spcBef>
            <a:spcAft>
              <a:spcPct val="35000"/>
            </a:spcAft>
          </a:pPr>
          <a:r>
            <a:rPr kumimoji="1" lang="ja-JP" altLang="en-US" sz="1000" kern="1200" dirty="0" smtClean="0">
              <a:solidFill>
                <a:schemeClr val="tx1"/>
              </a:solidFill>
            </a:rPr>
            <a:t>観光需要対応型乗合タクシー等</a:t>
          </a:r>
          <a:endParaRPr kumimoji="1" lang="ja-JP" altLang="en-US" sz="1000" kern="1200" dirty="0">
            <a:solidFill>
              <a:schemeClr val="tx1"/>
            </a:solidFill>
          </a:endParaRPr>
        </a:p>
      </dsp:txBody>
      <dsp:txXfrm>
        <a:off x="6096226" y="1090796"/>
        <a:ext cx="1783462" cy="376497"/>
      </dsp:txXfrm>
    </dsp:sp>
    <dsp:sp modelId="{519D2074-B475-479B-A1C2-5F6804D045E3}">
      <dsp:nvSpPr>
        <dsp:cNvPr id="0" name=""/>
        <dsp:cNvSpPr/>
      </dsp:nvSpPr>
      <dsp:spPr>
        <a:xfrm>
          <a:off x="6096226" y="1621596"/>
          <a:ext cx="1783462" cy="376497"/>
        </a:xfrm>
        <a:prstGeom prst="rect">
          <a:avLst/>
        </a:prstGeom>
        <a:solidFill>
          <a:srgbClr val="CCEC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kumimoji="1" lang="ja-JP" altLang="en-US" sz="1000" kern="1200" dirty="0" smtClean="0">
              <a:solidFill>
                <a:schemeClr val="tx1"/>
              </a:solidFill>
            </a:rPr>
            <a:t>区域運行</a:t>
          </a:r>
          <a:endParaRPr kumimoji="1" lang="en-US" altLang="ja-JP" sz="1000" kern="1200" dirty="0" smtClean="0">
            <a:solidFill>
              <a:schemeClr val="tx1"/>
            </a:solidFill>
          </a:endParaRPr>
        </a:p>
        <a:p>
          <a:pPr lvl="0" algn="ctr" defTabSz="444500">
            <a:lnSpc>
              <a:spcPct val="90000"/>
            </a:lnSpc>
            <a:spcBef>
              <a:spcPct val="0"/>
            </a:spcBef>
            <a:spcAft>
              <a:spcPct val="35000"/>
            </a:spcAft>
          </a:pPr>
          <a:r>
            <a:rPr kumimoji="1" lang="ja-JP" altLang="en-US" sz="1000" kern="1200" dirty="0" smtClean="0">
              <a:solidFill>
                <a:schemeClr val="tx1"/>
              </a:solidFill>
            </a:rPr>
            <a:t>デマンド型乗合タクシー等</a:t>
          </a:r>
          <a:endParaRPr kumimoji="1" lang="ja-JP" altLang="en-US" sz="1000" kern="1200" dirty="0">
            <a:solidFill>
              <a:schemeClr val="tx1"/>
            </a:solidFill>
          </a:endParaRPr>
        </a:p>
      </dsp:txBody>
      <dsp:txXfrm>
        <a:off x="6096226" y="1621596"/>
        <a:ext cx="1783462" cy="376497"/>
      </dsp:txXfrm>
    </dsp:sp>
    <dsp:sp modelId="{6AE863AA-E82B-43DA-A9EA-E5F7259CE75C}">
      <dsp:nvSpPr>
        <dsp:cNvPr id="0" name=""/>
        <dsp:cNvSpPr/>
      </dsp:nvSpPr>
      <dsp:spPr>
        <a:xfrm>
          <a:off x="4065879" y="1621596"/>
          <a:ext cx="1783462" cy="376497"/>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kumimoji="1" lang="ja-JP" altLang="en-US" sz="1000" kern="1200" dirty="0" smtClean="0">
              <a:solidFill>
                <a:schemeClr val="tx1"/>
              </a:solidFill>
            </a:rPr>
            <a:t>一般貸切旅客自動車運送事業</a:t>
          </a:r>
          <a:endParaRPr kumimoji="1" lang="en-US" altLang="ja-JP" sz="1000" kern="1200" dirty="0" smtClean="0">
            <a:solidFill>
              <a:schemeClr val="tx1"/>
            </a:solidFill>
          </a:endParaRPr>
        </a:p>
        <a:p>
          <a:pPr lvl="0" algn="ctr" defTabSz="444500">
            <a:lnSpc>
              <a:spcPct val="90000"/>
            </a:lnSpc>
            <a:spcBef>
              <a:spcPct val="0"/>
            </a:spcBef>
            <a:spcAft>
              <a:spcPct val="35000"/>
            </a:spcAft>
          </a:pPr>
          <a:r>
            <a:rPr kumimoji="1" lang="ja-JP" altLang="en-US" sz="1000" kern="1200" dirty="0" smtClean="0">
              <a:solidFill>
                <a:schemeClr val="tx1"/>
              </a:solidFill>
            </a:rPr>
            <a:t>貸切バス</a:t>
          </a:r>
          <a:endParaRPr kumimoji="1" lang="ja-JP" altLang="en-US" sz="1000" kern="1200" dirty="0">
            <a:solidFill>
              <a:schemeClr val="tx1"/>
            </a:solidFill>
          </a:endParaRPr>
        </a:p>
      </dsp:txBody>
      <dsp:txXfrm>
        <a:off x="4065879" y="1621596"/>
        <a:ext cx="1783462" cy="376497"/>
      </dsp:txXfrm>
    </dsp:sp>
    <dsp:sp modelId="{169488D0-F5B6-499C-ADCD-66552CAECF7A}">
      <dsp:nvSpPr>
        <dsp:cNvPr id="0" name=""/>
        <dsp:cNvSpPr/>
      </dsp:nvSpPr>
      <dsp:spPr>
        <a:xfrm>
          <a:off x="4065879" y="2152396"/>
          <a:ext cx="1783462" cy="376497"/>
        </a:xfrm>
        <a:prstGeom prst="rect">
          <a:avLst/>
        </a:prstGeom>
        <a:solidFill>
          <a:srgbClr val="CCFFC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kumimoji="1" lang="ja-JP" altLang="en-US" sz="1000" kern="1200" dirty="0" smtClean="0">
              <a:solidFill>
                <a:schemeClr val="tx1"/>
              </a:solidFill>
            </a:rPr>
            <a:t>一般乗用旅客自動車運送事業</a:t>
          </a:r>
          <a:endParaRPr kumimoji="1" lang="en-US" altLang="ja-JP" sz="1000" kern="1200" dirty="0" smtClean="0">
            <a:solidFill>
              <a:schemeClr val="tx1"/>
            </a:solidFill>
          </a:endParaRPr>
        </a:p>
        <a:p>
          <a:pPr lvl="0" algn="ctr" defTabSz="444500">
            <a:lnSpc>
              <a:spcPct val="90000"/>
            </a:lnSpc>
            <a:spcBef>
              <a:spcPct val="0"/>
            </a:spcBef>
            <a:spcAft>
              <a:spcPct val="35000"/>
            </a:spcAft>
          </a:pPr>
          <a:r>
            <a:rPr kumimoji="1" lang="ja-JP" altLang="en-US" sz="1000" kern="1200" dirty="0" smtClean="0">
              <a:solidFill>
                <a:schemeClr val="tx1"/>
              </a:solidFill>
            </a:rPr>
            <a:t>タクシー</a:t>
          </a:r>
          <a:endParaRPr kumimoji="1" lang="ja-JP" altLang="en-US" sz="1000" kern="1200" dirty="0">
            <a:solidFill>
              <a:schemeClr val="tx1"/>
            </a:solidFill>
          </a:endParaRPr>
        </a:p>
      </dsp:txBody>
      <dsp:txXfrm>
        <a:off x="4065879" y="2152396"/>
        <a:ext cx="1783462" cy="376497"/>
      </dsp:txXfrm>
    </dsp:sp>
    <dsp:sp modelId="{9AE8DDB7-DD03-476C-9689-3234394B5423}">
      <dsp:nvSpPr>
        <dsp:cNvPr id="0" name=""/>
        <dsp:cNvSpPr/>
      </dsp:nvSpPr>
      <dsp:spPr>
        <a:xfrm>
          <a:off x="2035533" y="2152396"/>
          <a:ext cx="1783462" cy="376497"/>
        </a:xfrm>
        <a:prstGeom prst="rect">
          <a:avLst/>
        </a:prstGeom>
        <a:solidFill>
          <a:srgbClr val="FFFF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kumimoji="1" lang="ja-JP" altLang="en-US" sz="1000" kern="1200" dirty="0" smtClean="0">
              <a:solidFill>
                <a:schemeClr val="tx1"/>
              </a:solidFill>
            </a:rPr>
            <a:t>特定旅客自動車運送事業</a:t>
          </a:r>
          <a:endParaRPr kumimoji="1" lang="en-US" altLang="ja-JP" sz="1000" kern="1200" dirty="0" smtClean="0">
            <a:solidFill>
              <a:schemeClr val="tx1"/>
            </a:solidFill>
          </a:endParaRPr>
        </a:p>
      </dsp:txBody>
      <dsp:txXfrm>
        <a:off x="2035533" y="2152396"/>
        <a:ext cx="1783462" cy="3764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C822B9-550C-4BF5-A701-CF961247E1BF}">
      <dsp:nvSpPr>
        <dsp:cNvPr id="0" name=""/>
        <dsp:cNvSpPr/>
      </dsp:nvSpPr>
      <dsp:spPr>
        <a:xfrm>
          <a:off x="3865677" y="2035058"/>
          <a:ext cx="220777" cy="91440"/>
        </a:xfrm>
        <a:custGeom>
          <a:avLst/>
          <a:gdLst/>
          <a:ahLst/>
          <a:cxnLst/>
          <a:rect l="0" t="0" r="0" b="0"/>
          <a:pathLst>
            <a:path>
              <a:moveTo>
                <a:pt x="0" y="48808"/>
              </a:moveTo>
              <a:lnTo>
                <a:pt x="144017" y="48808"/>
              </a:lnTo>
              <a:lnTo>
                <a:pt x="144017" y="45720"/>
              </a:lnTo>
              <a:lnTo>
                <a:pt x="220777"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2E541D-DAF7-4846-98C9-7E668D2EDD8D}">
      <dsp:nvSpPr>
        <dsp:cNvPr id="0" name=""/>
        <dsp:cNvSpPr/>
      </dsp:nvSpPr>
      <dsp:spPr>
        <a:xfrm>
          <a:off x="1856904" y="1414762"/>
          <a:ext cx="153520" cy="669104"/>
        </a:xfrm>
        <a:custGeom>
          <a:avLst/>
          <a:gdLst/>
          <a:ahLst/>
          <a:cxnLst/>
          <a:rect l="0" t="0" r="0" b="0"/>
          <a:pathLst>
            <a:path>
              <a:moveTo>
                <a:pt x="0" y="0"/>
              </a:moveTo>
              <a:lnTo>
                <a:pt x="76760" y="0"/>
              </a:lnTo>
              <a:lnTo>
                <a:pt x="76760" y="669104"/>
              </a:lnTo>
              <a:lnTo>
                <a:pt x="153520" y="66910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9202C3B-F8CB-40D8-BECF-93A63B99E9EE}">
      <dsp:nvSpPr>
        <dsp:cNvPr id="0" name=""/>
        <dsp:cNvSpPr/>
      </dsp:nvSpPr>
      <dsp:spPr>
        <a:xfrm>
          <a:off x="1856904" y="1369042"/>
          <a:ext cx="153520" cy="91440"/>
        </a:xfrm>
        <a:custGeom>
          <a:avLst/>
          <a:gdLst/>
          <a:ahLst/>
          <a:cxnLst/>
          <a:rect l="0" t="0" r="0" b="0"/>
          <a:pathLst>
            <a:path>
              <a:moveTo>
                <a:pt x="0" y="45720"/>
              </a:moveTo>
              <a:lnTo>
                <a:pt x="153520" y="457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951561-26D0-49D0-84F3-B0B8E2BEC624}">
      <dsp:nvSpPr>
        <dsp:cNvPr id="0" name=""/>
        <dsp:cNvSpPr/>
      </dsp:nvSpPr>
      <dsp:spPr>
        <a:xfrm>
          <a:off x="3865677" y="925497"/>
          <a:ext cx="153520" cy="244632"/>
        </a:xfrm>
        <a:custGeom>
          <a:avLst/>
          <a:gdLst/>
          <a:ahLst/>
          <a:cxnLst/>
          <a:rect l="0" t="0" r="0" b="0"/>
          <a:pathLst>
            <a:path>
              <a:moveTo>
                <a:pt x="0" y="0"/>
              </a:moveTo>
              <a:lnTo>
                <a:pt x="76760" y="0"/>
              </a:lnTo>
              <a:lnTo>
                <a:pt x="76760" y="244632"/>
              </a:lnTo>
              <a:lnTo>
                <a:pt x="153520" y="2446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40B167-5DCB-4CD5-80E4-79F6BB268706}">
      <dsp:nvSpPr>
        <dsp:cNvPr id="0" name=""/>
        <dsp:cNvSpPr/>
      </dsp:nvSpPr>
      <dsp:spPr>
        <a:xfrm>
          <a:off x="5874451" y="680865"/>
          <a:ext cx="153520" cy="244632"/>
        </a:xfrm>
        <a:custGeom>
          <a:avLst/>
          <a:gdLst/>
          <a:ahLst/>
          <a:cxnLst/>
          <a:rect l="0" t="0" r="0" b="0"/>
          <a:pathLst>
            <a:path>
              <a:moveTo>
                <a:pt x="0" y="0"/>
              </a:moveTo>
              <a:lnTo>
                <a:pt x="76760" y="0"/>
              </a:lnTo>
              <a:lnTo>
                <a:pt x="76760" y="244632"/>
              </a:lnTo>
              <a:lnTo>
                <a:pt x="153520" y="2446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4C65BE-F8A4-4238-BB49-63732B721353}">
      <dsp:nvSpPr>
        <dsp:cNvPr id="0" name=""/>
        <dsp:cNvSpPr/>
      </dsp:nvSpPr>
      <dsp:spPr>
        <a:xfrm>
          <a:off x="5874451" y="436233"/>
          <a:ext cx="153520" cy="244632"/>
        </a:xfrm>
        <a:custGeom>
          <a:avLst/>
          <a:gdLst/>
          <a:ahLst/>
          <a:cxnLst/>
          <a:rect l="0" t="0" r="0" b="0"/>
          <a:pathLst>
            <a:path>
              <a:moveTo>
                <a:pt x="0" y="244632"/>
              </a:moveTo>
              <a:lnTo>
                <a:pt x="76760" y="244632"/>
              </a:lnTo>
              <a:lnTo>
                <a:pt x="76760" y="0"/>
              </a:lnTo>
              <a:lnTo>
                <a:pt x="153520"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A5BB3A-D043-4B8B-8D24-3A3AF08AC4A5}">
      <dsp:nvSpPr>
        <dsp:cNvPr id="0" name=""/>
        <dsp:cNvSpPr/>
      </dsp:nvSpPr>
      <dsp:spPr>
        <a:xfrm>
          <a:off x="3865677" y="680865"/>
          <a:ext cx="153520" cy="244632"/>
        </a:xfrm>
        <a:custGeom>
          <a:avLst/>
          <a:gdLst/>
          <a:ahLst/>
          <a:cxnLst/>
          <a:rect l="0" t="0" r="0" b="0"/>
          <a:pathLst>
            <a:path>
              <a:moveTo>
                <a:pt x="0" y="244632"/>
              </a:moveTo>
              <a:lnTo>
                <a:pt x="76760" y="244632"/>
              </a:lnTo>
              <a:lnTo>
                <a:pt x="76760" y="0"/>
              </a:lnTo>
              <a:lnTo>
                <a:pt x="153520"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0CAFED-1B8E-4370-8295-6A6464F3D247}">
      <dsp:nvSpPr>
        <dsp:cNvPr id="0" name=""/>
        <dsp:cNvSpPr/>
      </dsp:nvSpPr>
      <dsp:spPr>
        <a:xfrm>
          <a:off x="1856904" y="925497"/>
          <a:ext cx="153520" cy="489264"/>
        </a:xfrm>
        <a:custGeom>
          <a:avLst/>
          <a:gdLst/>
          <a:ahLst/>
          <a:cxnLst/>
          <a:rect l="0" t="0" r="0" b="0"/>
          <a:pathLst>
            <a:path>
              <a:moveTo>
                <a:pt x="0" y="489264"/>
              </a:moveTo>
              <a:lnTo>
                <a:pt x="76760" y="489264"/>
              </a:lnTo>
              <a:lnTo>
                <a:pt x="76760" y="0"/>
              </a:lnTo>
              <a:lnTo>
                <a:pt x="153520"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DCFED0F-1CFC-497B-85F9-09BB1D2F3801}">
      <dsp:nvSpPr>
        <dsp:cNvPr id="0" name=""/>
        <dsp:cNvSpPr/>
      </dsp:nvSpPr>
      <dsp:spPr>
        <a:xfrm>
          <a:off x="1650" y="1218105"/>
          <a:ext cx="1855253" cy="393314"/>
        </a:xfrm>
        <a:prstGeom prst="rect">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kumimoji="1" lang="ja-JP" altLang="en-US" sz="1000" kern="1200" dirty="0" smtClean="0">
              <a:solidFill>
                <a:schemeClr val="bg1"/>
              </a:solidFill>
            </a:rPr>
            <a:t>自家用自動車の使用</a:t>
          </a:r>
          <a:endParaRPr kumimoji="1" lang="ja-JP" altLang="en-US" sz="1000" kern="1200" dirty="0">
            <a:solidFill>
              <a:schemeClr val="bg1"/>
            </a:solidFill>
          </a:endParaRPr>
        </a:p>
      </dsp:txBody>
      <dsp:txXfrm>
        <a:off x="1650" y="1218105"/>
        <a:ext cx="1855253" cy="393314"/>
      </dsp:txXfrm>
    </dsp:sp>
    <dsp:sp modelId="{E1C9D0AE-7E21-4DCE-9E41-27CFD74118E9}">
      <dsp:nvSpPr>
        <dsp:cNvPr id="0" name=""/>
        <dsp:cNvSpPr/>
      </dsp:nvSpPr>
      <dsp:spPr>
        <a:xfrm>
          <a:off x="2010424" y="728840"/>
          <a:ext cx="1855253" cy="393314"/>
        </a:xfrm>
        <a:prstGeom prst="rect">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kumimoji="1" lang="ja-JP" altLang="en-US" sz="1000" kern="1200" dirty="0" smtClean="0">
              <a:solidFill>
                <a:schemeClr val="bg1"/>
              </a:solidFill>
            </a:rPr>
            <a:t>有償旅客運送</a:t>
          </a:r>
          <a:endParaRPr kumimoji="1" lang="ja-JP" altLang="en-US" sz="1000" kern="1200" dirty="0">
            <a:solidFill>
              <a:schemeClr val="bg1"/>
            </a:solidFill>
          </a:endParaRPr>
        </a:p>
      </dsp:txBody>
      <dsp:txXfrm>
        <a:off x="2010424" y="728840"/>
        <a:ext cx="1855253" cy="393314"/>
      </dsp:txXfrm>
    </dsp:sp>
    <dsp:sp modelId="{B05AD8DC-0399-4037-88D5-046D1A5527DC}">
      <dsp:nvSpPr>
        <dsp:cNvPr id="0" name=""/>
        <dsp:cNvSpPr/>
      </dsp:nvSpPr>
      <dsp:spPr>
        <a:xfrm>
          <a:off x="4019198" y="484208"/>
          <a:ext cx="1855253" cy="393314"/>
        </a:xfrm>
        <a:prstGeom prst="rect">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kumimoji="1" lang="ja-JP" altLang="en-US" sz="1000" kern="1200" dirty="0" smtClean="0">
              <a:solidFill>
                <a:schemeClr val="bg1"/>
              </a:solidFill>
            </a:rPr>
            <a:t>有償旅客運送</a:t>
          </a:r>
          <a:endParaRPr kumimoji="1" lang="en-US" altLang="ja-JP" sz="1000" kern="1200" dirty="0" smtClean="0">
            <a:solidFill>
              <a:schemeClr val="bg1"/>
            </a:solidFill>
          </a:endParaRPr>
        </a:p>
        <a:p>
          <a:pPr lvl="0" algn="ctr" defTabSz="444500">
            <a:lnSpc>
              <a:spcPct val="90000"/>
            </a:lnSpc>
            <a:spcBef>
              <a:spcPct val="0"/>
            </a:spcBef>
            <a:spcAft>
              <a:spcPct val="35000"/>
            </a:spcAft>
          </a:pPr>
          <a:r>
            <a:rPr kumimoji="1" lang="ja-JP" altLang="en-US" sz="1000" kern="1200" smtClean="0">
              <a:solidFill>
                <a:schemeClr val="bg1"/>
              </a:solidFill>
            </a:rPr>
            <a:t>（登録）</a:t>
          </a:r>
          <a:endParaRPr kumimoji="1" lang="en-US" altLang="ja-JP" sz="1000" kern="1200" dirty="0" smtClean="0">
            <a:solidFill>
              <a:schemeClr val="bg1"/>
            </a:solidFill>
          </a:endParaRPr>
        </a:p>
      </dsp:txBody>
      <dsp:txXfrm>
        <a:off x="4019198" y="484208"/>
        <a:ext cx="1855253" cy="393314"/>
      </dsp:txXfrm>
    </dsp:sp>
    <dsp:sp modelId="{923B5BCB-1438-4BF5-BCAC-787B51EDB939}">
      <dsp:nvSpPr>
        <dsp:cNvPr id="0" name=""/>
        <dsp:cNvSpPr/>
      </dsp:nvSpPr>
      <dsp:spPr>
        <a:xfrm>
          <a:off x="6027971" y="239576"/>
          <a:ext cx="1855253" cy="393314"/>
        </a:xfrm>
        <a:prstGeom prst="rect">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kumimoji="1" lang="ja-JP" altLang="en-US" sz="1000" kern="1200" dirty="0" smtClean="0">
              <a:solidFill>
                <a:schemeClr val="bg1"/>
              </a:solidFill>
            </a:rPr>
            <a:t>交通空白地有償運送</a:t>
          </a:r>
          <a:endParaRPr kumimoji="1" lang="ja-JP" altLang="en-US" sz="1000" kern="1200" dirty="0">
            <a:solidFill>
              <a:schemeClr val="bg1"/>
            </a:solidFill>
          </a:endParaRPr>
        </a:p>
      </dsp:txBody>
      <dsp:txXfrm>
        <a:off x="6027971" y="239576"/>
        <a:ext cx="1855253" cy="393314"/>
      </dsp:txXfrm>
    </dsp:sp>
    <dsp:sp modelId="{1161F152-3B4B-41A0-843B-EA0B812694FC}">
      <dsp:nvSpPr>
        <dsp:cNvPr id="0" name=""/>
        <dsp:cNvSpPr/>
      </dsp:nvSpPr>
      <dsp:spPr>
        <a:xfrm>
          <a:off x="6027971" y="728840"/>
          <a:ext cx="1855253" cy="393314"/>
        </a:xfrm>
        <a:prstGeom prst="rect">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kumimoji="1" lang="ja-JP" altLang="en-US" sz="1000" kern="1200" dirty="0" smtClean="0">
              <a:solidFill>
                <a:schemeClr val="bg1"/>
              </a:solidFill>
            </a:rPr>
            <a:t>福祉有償運送</a:t>
          </a:r>
          <a:endParaRPr kumimoji="1" lang="ja-JP" altLang="en-US" sz="1000" kern="1200" dirty="0">
            <a:solidFill>
              <a:schemeClr val="bg1"/>
            </a:solidFill>
          </a:endParaRPr>
        </a:p>
      </dsp:txBody>
      <dsp:txXfrm>
        <a:off x="6027971" y="728840"/>
        <a:ext cx="1855253" cy="393314"/>
      </dsp:txXfrm>
    </dsp:sp>
    <dsp:sp modelId="{CA8C6BF5-B0F8-447E-9973-C98CF6F01793}">
      <dsp:nvSpPr>
        <dsp:cNvPr id="0" name=""/>
        <dsp:cNvSpPr/>
      </dsp:nvSpPr>
      <dsp:spPr>
        <a:xfrm>
          <a:off x="4019198" y="973472"/>
          <a:ext cx="1855253" cy="393314"/>
        </a:xfrm>
        <a:prstGeom prst="rect">
          <a:avLst/>
        </a:prstGeom>
        <a:solidFill>
          <a:srgbClr val="FB758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kumimoji="1" lang="ja-JP" altLang="en-US" sz="1000" kern="1200" dirty="0" smtClean="0">
              <a:solidFill>
                <a:schemeClr val="bg1"/>
              </a:solidFill>
            </a:rPr>
            <a:t>有償運送</a:t>
          </a:r>
          <a:endParaRPr kumimoji="1" lang="en-US" altLang="ja-JP" sz="1000" kern="1200" dirty="0" smtClean="0">
            <a:solidFill>
              <a:schemeClr val="bg1"/>
            </a:solidFill>
          </a:endParaRPr>
        </a:p>
        <a:p>
          <a:pPr lvl="0" algn="ctr" defTabSz="444500">
            <a:lnSpc>
              <a:spcPct val="90000"/>
            </a:lnSpc>
            <a:spcBef>
              <a:spcPct val="0"/>
            </a:spcBef>
            <a:spcAft>
              <a:spcPct val="35000"/>
            </a:spcAft>
          </a:pPr>
          <a:r>
            <a:rPr kumimoji="1" lang="ja-JP" altLang="en-US" sz="1000" kern="1200" dirty="0" smtClean="0">
              <a:solidFill>
                <a:schemeClr val="bg1"/>
              </a:solidFill>
            </a:rPr>
            <a:t>（許可）</a:t>
          </a:r>
          <a:endParaRPr kumimoji="1" lang="ja-JP" altLang="en-US" sz="1000" kern="1200" dirty="0">
            <a:solidFill>
              <a:schemeClr val="bg1"/>
            </a:solidFill>
          </a:endParaRPr>
        </a:p>
      </dsp:txBody>
      <dsp:txXfrm>
        <a:off x="4019198" y="973472"/>
        <a:ext cx="1855253" cy="393314"/>
      </dsp:txXfrm>
    </dsp:sp>
    <dsp:sp modelId="{E36BA180-C8E8-4367-A681-E1B6BEFA9E40}">
      <dsp:nvSpPr>
        <dsp:cNvPr id="0" name=""/>
        <dsp:cNvSpPr/>
      </dsp:nvSpPr>
      <dsp:spPr>
        <a:xfrm>
          <a:off x="2010424" y="1218105"/>
          <a:ext cx="1855253" cy="393314"/>
        </a:xfrm>
        <a:prstGeom prst="rect">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kumimoji="1" lang="ja-JP" altLang="en-US" sz="1000" kern="1200" dirty="0" smtClean="0">
              <a:solidFill>
                <a:schemeClr val="bg1"/>
              </a:solidFill>
            </a:rPr>
            <a:t>有償貸渡し</a:t>
          </a:r>
          <a:endParaRPr kumimoji="1" lang="en-US" altLang="ja-JP" sz="1000" kern="1200" dirty="0" smtClean="0">
            <a:solidFill>
              <a:schemeClr val="bg1"/>
            </a:solidFill>
          </a:endParaRPr>
        </a:p>
        <a:p>
          <a:pPr lvl="0" algn="ctr" defTabSz="444500">
            <a:lnSpc>
              <a:spcPct val="90000"/>
            </a:lnSpc>
            <a:spcBef>
              <a:spcPct val="0"/>
            </a:spcBef>
            <a:spcAft>
              <a:spcPct val="35000"/>
            </a:spcAft>
          </a:pPr>
          <a:r>
            <a:rPr kumimoji="1" lang="ja-JP" altLang="en-US" sz="1000" kern="1200" dirty="0" smtClean="0">
              <a:solidFill>
                <a:schemeClr val="bg1"/>
              </a:solidFill>
            </a:rPr>
            <a:t>レンタカー</a:t>
          </a:r>
          <a:endParaRPr kumimoji="1" lang="ja-JP" altLang="en-US" sz="1000" kern="1200" dirty="0">
            <a:solidFill>
              <a:schemeClr val="bg1"/>
            </a:solidFill>
          </a:endParaRPr>
        </a:p>
      </dsp:txBody>
      <dsp:txXfrm>
        <a:off x="2010424" y="1218105"/>
        <a:ext cx="1855253" cy="393314"/>
      </dsp:txXfrm>
    </dsp:sp>
    <dsp:sp modelId="{7FF749B9-E21E-4608-9705-A419839E1986}">
      <dsp:nvSpPr>
        <dsp:cNvPr id="0" name=""/>
        <dsp:cNvSpPr/>
      </dsp:nvSpPr>
      <dsp:spPr>
        <a:xfrm>
          <a:off x="2010424" y="1887209"/>
          <a:ext cx="1855253" cy="393314"/>
        </a:xfrm>
        <a:prstGeom prst="rect">
          <a:avLst/>
        </a:prstGeom>
        <a:solidFill>
          <a:schemeClr val="bg1">
            <a:lumMod val="6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kumimoji="1" lang="ja-JP" altLang="en-US" sz="1000" kern="1200" dirty="0" smtClean="0">
              <a:solidFill>
                <a:schemeClr val="bg1"/>
              </a:solidFill>
            </a:rPr>
            <a:t>規制対象外</a:t>
          </a:r>
          <a:endParaRPr kumimoji="1" lang="ja-JP" altLang="en-US" sz="1000" kern="1200" dirty="0">
            <a:solidFill>
              <a:schemeClr val="bg1"/>
            </a:solidFill>
          </a:endParaRPr>
        </a:p>
      </dsp:txBody>
      <dsp:txXfrm>
        <a:off x="2010424" y="1887209"/>
        <a:ext cx="1855253" cy="393314"/>
      </dsp:txXfrm>
    </dsp:sp>
    <dsp:sp modelId="{F7E8A4C2-D87E-451D-9EA4-AF6D07E7F5E0}">
      <dsp:nvSpPr>
        <dsp:cNvPr id="0" name=""/>
        <dsp:cNvSpPr/>
      </dsp:nvSpPr>
      <dsp:spPr>
        <a:xfrm>
          <a:off x="4086455" y="1884578"/>
          <a:ext cx="1800001" cy="392401"/>
        </a:xfrm>
        <a:prstGeom prst="rect">
          <a:avLst/>
        </a:prstGeom>
        <a:solidFill>
          <a:schemeClr val="bg1">
            <a:lumMod val="6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kumimoji="1" lang="ja-JP" altLang="en-US" sz="1000" kern="1200" dirty="0" smtClean="0">
              <a:solidFill>
                <a:schemeClr val="bg1"/>
              </a:solidFill>
            </a:rPr>
            <a:t>許可又は登録を要しない</a:t>
          </a:r>
          <a:endParaRPr kumimoji="1" lang="en-US" altLang="ja-JP" sz="1000" kern="1200" dirty="0" smtClean="0">
            <a:solidFill>
              <a:schemeClr val="bg1"/>
            </a:solidFill>
          </a:endParaRPr>
        </a:p>
        <a:p>
          <a:pPr lvl="0" algn="ctr" defTabSz="444500">
            <a:lnSpc>
              <a:spcPct val="90000"/>
            </a:lnSpc>
            <a:spcBef>
              <a:spcPct val="0"/>
            </a:spcBef>
            <a:spcAft>
              <a:spcPct val="35000"/>
            </a:spcAft>
          </a:pPr>
          <a:r>
            <a:rPr kumimoji="1" lang="ja-JP" altLang="en-US" sz="1000" kern="1200" dirty="0" smtClean="0">
              <a:solidFill>
                <a:schemeClr val="bg1"/>
              </a:solidFill>
            </a:rPr>
            <a:t>運行の態様</a:t>
          </a:r>
          <a:endParaRPr kumimoji="1" lang="ja-JP" altLang="en-US" sz="1000" kern="1200" dirty="0">
            <a:solidFill>
              <a:schemeClr val="bg1"/>
            </a:solidFill>
          </a:endParaRPr>
        </a:p>
      </dsp:txBody>
      <dsp:txXfrm>
        <a:off x="4086455" y="1884578"/>
        <a:ext cx="1800001" cy="392401"/>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2738" name="Rectangle 2"/>
          <p:cNvSpPr>
            <a:spLocks noGrp="1" noChangeArrowheads="1"/>
          </p:cNvSpPr>
          <p:nvPr>
            <p:ph type="hdr" sz="quarter"/>
          </p:nvPr>
        </p:nvSpPr>
        <p:spPr bwMode="auto">
          <a:xfrm>
            <a:off x="0" y="2"/>
            <a:ext cx="2950432" cy="491143"/>
          </a:xfrm>
          <a:prstGeom prst="rect">
            <a:avLst/>
          </a:prstGeom>
          <a:noFill/>
          <a:ln w="9525">
            <a:noFill/>
            <a:miter lim="800000"/>
            <a:headEnd/>
            <a:tailEnd/>
          </a:ln>
        </p:spPr>
        <p:txBody>
          <a:bodyPr vert="horz" wrap="square" lIns="90862" tIns="45430" rIns="90862" bIns="45430" numCol="1" anchor="t" anchorCtr="0" compatLnSpc="1">
            <a:prstTxWarp prst="textNoShape">
              <a:avLst/>
            </a:prstTxWarp>
          </a:bodyPr>
          <a:lstStyle>
            <a:lvl1pPr defTabSz="910764" eaLnBrk="1" hangingPunct="1">
              <a:defRPr kumimoji="1" sz="1200">
                <a:latin typeface="Arial" charset="0"/>
                <a:ea typeface="ＭＳ Ｐゴシック" pitchFamily="50" charset="-128"/>
              </a:defRPr>
            </a:lvl1pPr>
          </a:lstStyle>
          <a:p>
            <a:pPr>
              <a:defRPr/>
            </a:pPr>
            <a:endParaRPr lang="en-US" altLang="ja-JP"/>
          </a:p>
        </p:txBody>
      </p:sp>
      <p:sp>
        <p:nvSpPr>
          <p:cNvPr id="372739" name="Rectangle 3"/>
          <p:cNvSpPr>
            <a:spLocks noGrp="1" noChangeArrowheads="1"/>
          </p:cNvSpPr>
          <p:nvPr>
            <p:ph type="dt" sz="quarter" idx="1"/>
          </p:nvPr>
        </p:nvSpPr>
        <p:spPr bwMode="auto">
          <a:xfrm>
            <a:off x="3855692" y="2"/>
            <a:ext cx="2950432" cy="491143"/>
          </a:xfrm>
          <a:prstGeom prst="rect">
            <a:avLst/>
          </a:prstGeom>
          <a:noFill/>
          <a:ln w="9525">
            <a:noFill/>
            <a:miter lim="800000"/>
            <a:headEnd/>
            <a:tailEnd/>
          </a:ln>
        </p:spPr>
        <p:txBody>
          <a:bodyPr vert="horz" wrap="square" lIns="90862" tIns="45430" rIns="90862" bIns="45430" numCol="1" anchor="t" anchorCtr="0" compatLnSpc="1">
            <a:prstTxWarp prst="textNoShape">
              <a:avLst/>
            </a:prstTxWarp>
          </a:bodyPr>
          <a:lstStyle>
            <a:lvl1pPr algn="r" defTabSz="910764" eaLnBrk="1" hangingPunct="1">
              <a:defRPr kumimoji="1" sz="1200">
                <a:latin typeface="Arial" charset="0"/>
                <a:ea typeface="ＭＳ Ｐゴシック" pitchFamily="50" charset="-128"/>
              </a:defRPr>
            </a:lvl1pPr>
          </a:lstStyle>
          <a:p>
            <a:pPr>
              <a:defRPr/>
            </a:pPr>
            <a:fld id="{DF307097-BF3B-47F6-AAC6-C93305A6B940}" type="datetimeFigureOut">
              <a:rPr lang="en-US" altLang="ja-JP"/>
              <a:pPr>
                <a:defRPr/>
              </a:pPr>
              <a:t>10/14/2022</a:t>
            </a:fld>
            <a:endParaRPr lang="en-US" altLang="ja-JP"/>
          </a:p>
        </p:txBody>
      </p:sp>
      <p:sp>
        <p:nvSpPr>
          <p:cNvPr id="372740" name="Rectangle 4"/>
          <p:cNvSpPr>
            <a:spLocks noGrp="1" noChangeArrowheads="1"/>
          </p:cNvSpPr>
          <p:nvPr>
            <p:ph type="ftr" sz="quarter" idx="2"/>
          </p:nvPr>
        </p:nvSpPr>
        <p:spPr bwMode="auto">
          <a:xfrm>
            <a:off x="0" y="9448199"/>
            <a:ext cx="2950432" cy="488857"/>
          </a:xfrm>
          <a:prstGeom prst="rect">
            <a:avLst/>
          </a:prstGeom>
          <a:noFill/>
          <a:ln w="9525">
            <a:noFill/>
            <a:miter lim="800000"/>
            <a:headEnd/>
            <a:tailEnd/>
          </a:ln>
        </p:spPr>
        <p:txBody>
          <a:bodyPr vert="horz" wrap="square" lIns="90862" tIns="45430" rIns="90862" bIns="45430" numCol="1" anchor="b" anchorCtr="0" compatLnSpc="1">
            <a:prstTxWarp prst="textNoShape">
              <a:avLst/>
            </a:prstTxWarp>
          </a:bodyPr>
          <a:lstStyle>
            <a:lvl1pPr defTabSz="910764" eaLnBrk="1" hangingPunct="1">
              <a:defRPr kumimoji="1" sz="1200">
                <a:latin typeface="Arial" charset="0"/>
                <a:ea typeface="ＭＳ Ｐゴシック" pitchFamily="50" charset="-128"/>
              </a:defRPr>
            </a:lvl1pPr>
          </a:lstStyle>
          <a:p>
            <a:pPr>
              <a:defRPr/>
            </a:pPr>
            <a:r>
              <a:rPr lang="en-US" altLang="ja-JP"/>
              <a:t>１１</a:t>
            </a:r>
          </a:p>
        </p:txBody>
      </p:sp>
      <p:sp>
        <p:nvSpPr>
          <p:cNvPr id="372741" name="Rectangle 5"/>
          <p:cNvSpPr>
            <a:spLocks noGrp="1" noChangeArrowheads="1"/>
          </p:cNvSpPr>
          <p:nvPr>
            <p:ph type="sldNum" sz="quarter" idx="3"/>
          </p:nvPr>
        </p:nvSpPr>
        <p:spPr bwMode="auto">
          <a:xfrm>
            <a:off x="3855692" y="9448199"/>
            <a:ext cx="2950432" cy="488857"/>
          </a:xfrm>
          <a:prstGeom prst="rect">
            <a:avLst/>
          </a:prstGeom>
          <a:noFill/>
          <a:ln w="9525">
            <a:noFill/>
            <a:miter lim="800000"/>
            <a:headEnd/>
            <a:tailEnd/>
          </a:ln>
        </p:spPr>
        <p:txBody>
          <a:bodyPr vert="horz" wrap="square" lIns="90862" tIns="45430" rIns="90862" bIns="45430" numCol="1" anchor="b" anchorCtr="0" compatLnSpc="1">
            <a:prstTxWarp prst="textNoShape">
              <a:avLst/>
            </a:prstTxWarp>
          </a:bodyPr>
          <a:lstStyle>
            <a:lvl1pPr algn="r" defTabSz="910764" eaLnBrk="1" hangingPunct="1">
              <a:defRPr kumimoji="1" sz="1200">
                <a:latin typeface="Arial" charset="0"/>
                <a:ea typeface="ＭＳ Ｐゴシック" pitchFamily="50" charset="-128"/>
              </a:defRPr>
            </a:lvl1pPr>
          </a:lstStyle>
          <a:p>
            <a:pPr>
              <a:defRPr/>
            </a:pPr>
            <a:fld id="{DBBA8DA9-C492-4A42-87CC-F820761141C0}" type="slidenum">
              <a:rPr lang="en-US" altLang="ja-JP"/>
              <a:pPr>
                <a:defRPr/>
              </a:pPr>
              <a:t>‹#›</a:t>
            </a:fld>
            <a:endParaRPr lang="en-US" altLang="ja-JP"/>
          </a:p>
        </p:txBody>
      </p:sp>
    </p:spTree>
    <p:extLst>
      <p:ext uri="{BB962C8B-B14F-4D97-AF65-F5344CB8AC3E}">
        <p14:creationId xmlns:p14="http://schemas.microsoft.com/office/powerpoint/2010/main" val="107415949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2"/>
            <a:ext cx="2950432" cy="491143"/>
          </a:xfrm>
          <a:prstGeom prst="rect">
            <a:avLst/>
          </a:prstGeom>
          <a:noFill/>
          <a:ln w="9525">
            <a:noFill/>
            <a:miter lim="800000"/>
            <a:headEnd/>
            <a:tailEnd/>
          </a:ln>
        </p:spPr>
        <p:txBody>
          <a:bodyPr vert="horz" wrap="square" lIns="90801" tIns="45400" rIns="90801" bIns="45400" numCol="1" anchor="t" anchorCtr="0" compatLnSpc="1">
            <a:prstTxWarp prst="textNoShape">
              <a:avLst/>
            </a:prstTxWarp>
          </a:bodyPr>
          <a:lstStyle>
            <a:lvl1pPr defTabSz="910764" eaLnBrk="1" hangingPunct="1">
              <a:defRPr kumimoji="1" sz="1200">
                <a:latin typeface="Arial" charset="0"/>
                <a:ea typeface="ＭＳ Ｐゴシック" pitchFamily="50" charset="-128"/>
              </a:defRPr>
            </a:lvl1pPr>
          </a:lstStyle>
          <a:p>
            <a:pPr>
              <a:defRPr/>
            </a:pPr>
            <a:endParaRPr lang="en-US" altLang="ja-JP"/>
          </a:p>
        </p:txBody>
      </p:sp>
      <p:sp>
        <p:nvSpPr>
          <p:cNvPr id="4099" name="Rectangle 3"/>
          <p:cNvSpPr>
            <a:spLocks noGrp="1" noChangeArrowheads="1"/>
          </p:cNvSpPr>
          <p:nvPr>
            <p:ph type="dt" idx="1"/>
          </p:nvPr>
        </p:nvSpPr>
        <p:spPr bwMode="auto">
          <a:xfrm>
            <a:off x="3855692" y="2"/>
            <a:ext cx="2950432" cy="491143"/>
          </a:xfrm>
          <a:prstGeom prst="rect">
            <a:avLst/>
          </a:prstGeom>
          <a:noFill/>
          <a:ln w="9525">
            <a:noFill/>
            <a:miter lim="800000"/>
            <a:headEnd/>
            <a:tailEnd/>
          </a:ln>
        </p:spPr>
        <p:txBody>
          <a:bodyPr vert="horz" wrap="square" lIns="90801" tIns="45400" rIns="90801" bIns="45400" numCol="1" anchor="t" anchorCtr="0" compatLnSpc="1">
            <a:prstTxWarp prst="textNoShape">
              <a:avLst/>
            </a:prstTxWarp>
          </a:bodyPr>
          <a:lstStyle>
            <a:lvl1pPr algn="r" defTabSz="910764" eaLnBrk="1" hangingPunct="1">
              <a:defRPr kumimoji="1" sz="1200">
                <a:latin typeface="Arial" charset="0"/>
                <a:ea typeface="ＭＳ Ｐゴシック" pitchFamily="50" charset="-128"/>
              </a:defRPr>
            </a:lvl1pPr>
          </a:lstStyle>
          <a:p>
            <a:pPr>
              <a:defRPr/>
            </a:pPr>
            <a:fld id="{D0D41092-03C7-4EFF-B33C-0AB970394FED}" type="datetimeFigureOut">
              <a:rPr lang="en-US" altLang="ja-JP"/>
              <a:pPr>
                <a:defRPr/>
              </a:pPr>
              <a:t>10/14/2022</a:t>
            </a:fld>
            <a:endParaRPr lang="en-US" altLang="ja-JP"/>
          </a:p>
        </p:txBody>
      </p:sp>
      <p:sp>
        <p:nvSpPr>
          <p:cNvPr id="52228" name="Rectangle 4"/>
          <p:cNvSpPr>
            <a:spLocks noGrp="1" noRot="1" noChangeAspect="1" noChangeArrowheads="1" noTextEdit="1"/>
          </p:cNvSpPr>
          <p:nvPr>
            <p:ph type="sldImg" idx="2"/>
          </p:nvPr>
        </p:nvSpPr>
        <p:spPr bwMode="auto">
          <a:xfrm>
            <a:off x="715963" y="744538"/>
            <a:ext cx="5384800" cy="3729037"/>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79214" y="4721818"/>
            <a:ext cx="5448774" cy="4472815"/>
          </a:xfrm>
          <a:prstGeom prst="rect">
            <a:avLst/>
          </a:prstGeom>
          <a:noFill/>
          <a:ln w="9525">
            <a:noFill/>
            <a:miter lim="800000"/>
            <a:headEnd/>
            <a:tailEnd/>
          </a:ln>
        </p:spPr>
        <p:txBody>
          <a:bodyPr vert="horz" wrap="square" lIns="90801" tIns="45400" rIns="90801" bIns="4540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4102" name="Rectangle 6"/>
          <p:cNvSpPr>
            <a:spLocks noGrp="1" noChangeArrowheads="1"/>
          </p:cNvSpPr>
          <p:nvPr>
            <p:ph type="ftr" sz="quarter" idx="4"/>
          </p:nvPr>
        </p:nvSpPr>
        <p:spPr bwMode="auto">
          <a:xfrm>
            <a:off x="0" y="9448199"/>
            <a:ext cx="2950432" cy="488857"/>
          </a:xfrm>
          <a:prstGeom prst="rect">
            <a:avLst/>
          </a:prstGeom>
          <a:noFill/>
          <a:ln w="9525">
            <a:noFill/>
            <a:miter lim="800000"/>
            <a:headEnd/>
            <a:tailEnd/>
          </a:ln>
        </p:spPr>
        <p:txBody>
          <a:bodyPr vert="horz" wrap="square" lIns="90801" tIns="45400" rIns="90801" bIns="45400" numCol="1" anchor="b" anchorCtr="0" compatLnSpc="1">
            <a:prstTxWarp prst="textNoShape">
              <a:avLst/>
            </a:prstTxWarp>
          </a:bodyPr>
          <a:lstStyle>
            <a:lvl1pPr defTabSz="910764" eaLnBrk="1" hangingPunct="1">
              <a:defRPr kumimoji="1" sz="1200">
                <a:latin typeface="Arial" charset="0"/>
                <a:ea typeface="ＭＳ Ｐゴシック" pitchFamily="50" charset="-128"/>
              </a:defRPr>
            </a:lvl1pPr>
          </a:lstStyle>
          <a:p>
            <a:pPr>
              <a:defRPr/>
            </a:pPr>
            <a:r>
              <a:rPr lang="en-US" altLang="ja-JP"/>
              <a:t>１１</a:t>
            </a:r>
          </a:p>
        </p:txBody>
      </p:sp>
      <p:sp>
        <p:nvSpPr>
          <p:cNvPr id="4103" name="Rectangle 7"/>
          <p:cNvSpPr>
            <a:spLocks noGrp="1" noChangeArrowheads="1"/>
          </p:cNvSpPr>
          <p:nvPr>
            <p:ph type="sldNum" sz="quarter" idx="5"/>
          </p:nvPr>
        </p:nvSpPr>
        <p:spPr bwMode="auto">
          <a:xfrm>
            <a:off x="3855692" y="9448199"/>
            <a:ext cx="2950432" cy="488857"/>
          </a:xfrm>
          <a:prstGeom prst="rect">
            <a:avLst/>
          </a:prstGeom>
          <a:noFill/>
          <a:ln w="9525">
            <a:noFill/>
            <a:miter lim="800000"/>
            <a:headEnd/>
            <a:tailEnd/>
          </a:ln>
        </p:spPr>
        <p:txBody>
          <a:bodyPr vert="horz" wrap="square" lIns="90801" tIns="45400" rIns="90801" bIns="45400" numCol="1" anchor="b" anchorCtr="0" compatLnSpc="1">
            <a:prstTxWarp prst="textNoShape">
              <a:avLst/>
            </a:prstTxWarp>
          </a:bodyPr>
          <a:lstStyle>
            <a:lvl1pPr algn="r" defTabSz="910764" eaLnBrk="1" hangingPunct="1">
              <a:defRPr kumimoji="1" sz="1200">
                <a:latin typeface="Arial" charset="0"/>
                <a:ea typeface="ＭＳ Ｐゴシック" pitchFamily="50" charset="-128"/>
              </a:defRPr>
            </a:lvl1pPr>
          </a:lstStyle>
          <a:p>
            <a:pPr>
              <a:defRPr/>
            </a:pPr>
            <a:fld id="{7E378949-2CA6-4C4A-A356-DD0F3097F9F2}" type="slidenum">
              <a:rPr lang="en-US" altLang="ja-JP"/>
              <a:pPr>
                <a:defRPr/>
              </a:pPr>
              <a:t>‹#›</a:t>
            </a:fld>
            <a:endParaRPr lang="en-US" altLang="ja-JP"/>
          </a:p>
        </p:txBody>
      </p:sp>
    </p:spTree>
    <p:extLst>
      <p:ext uri="{BB962C8B-B14F-4D97-AF65-F5344CB8AC3E}">
        <p14:creationId xmlns:p14="http://schemas.microsoft.com/office/powerpoint/2010/main" val="1314671183"/>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3318870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5965004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道路運送法の許可登録を受けずに行える、旅客自動車運送事業とみなされない運送の態様の例示</a:t>
            </a:r>
            <a:endParaRPr lang="en-US" altLang="ja-JP" dirty="0"/>
          </a:p>
          <a:p>
            <a:r>
              <a:rPr lang="ja-JP" altLang="en-US" dirty="0"/>
              <a:t>相談があった場合には「道路運送法における許可または登録を要しない運送の態様について」（</a:t>
            </a:r>
            <a:r>
              <a:rPr lang="en-US" altLang="ja-JP" dirty="0"/>
              <a:t>R2.3.31</a:t>
            </a:r>
            <a:r>
              <a:rPr lang="ja-JP" altLang="en-US" dirty="0"/>
              <a:t>）を見て対応してください</a:t>
            </a:r>
          </a:p>
          <a:p>
            <a:endParaRPr kumimoji="1" lang="ja-JP" altLang="en-US" dirty="0"/>
          </a:p>
        </p:txBody>
      </p:sp>
    </p:spTree>
    <p:extLst>
      <p:ext uri="{BB962C8B-B14F-4D97-AF65-F5344CB8AC3E}">
        <p14:creationId xmlns:p14="http://schemas.microsoft.com/office/powerpoint/2010/main" val="39340629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5955804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3248090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5454072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スライド イメージ プレースホルダ 1"/>
          <p:cNvSpPr>
            <a:spLocks noGrp="1" noRot="1" noChangeAspect="1" noTextEdit="1"/>
          </p:cNvSpPr>
          <p:nvPr>
            <p:ph type="sldImg"/>
          </p:nvPr>
        </p:nvSpPr>
        <p:spPr>
          <a:ln/>
        </p:spPr>
      </p:sp>
      <p:sp>
        <p:nvSpPr>
          <p:cNvPr id="55299" name="ノート プレースホルダ 2"/>
          <p:cNvSpPr>
            <a:spLocks noGrp="1"/>
          </p:cNvSpPr>
          <p:nvPr>
            <p:ph type="body" idx="1"/>
          </p:nvPr>
        </p:nvSpPr>
        <p:spPr>
          <a:noFill/>
          <a:ln/>
        </p:spPr>
        <p:txBody>
          <a:bodyPr/>
          <a:lstStyle/>
          <a:p>
            <a:pPr>
              <a:spcBef>
                <a:spcPct val="0"/>
              </a:spcBef>
            </a:pPr>
            <a:endParaRPr lang="ja-JP" altLang="en-US" dirty="0" smtClean="0"/>
          </a:p>
        </p:txBody>
      </p:sp>
    </p:spTree>
    <p:extLst>
      <p:ext uri="{BB962C8B-B14F-4D97-AF65-F5344CB8AC3E}">
        <p14:creationId xmlns:p14="http://schemas.microsoft.com/office/powerpoint/2010/main" val="25152043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スライド イメージ プレースホルダ 1"/>
          <p:cNvSpPr>
            <a:spLocks noGrp="1" noRot="1" noChangeAspect="1" noTextEdit="1"/>
          </p:cNvSpPr>
          <p:nvPr>
            <p:ph type="sldImg"/>
          </p:nvPr>
        </p:nvSpPr>
        <p:spPr>
          <a:ln/>
        </p:spPr>
      </p:sp>
      <p:sp>
        <p:nvSpPr>
          <p:cNvPr id="58371" name="ノート プレースホルダ 2"/>
          <p:cNvSpPr>
            <a:spLocks noGrp="1"/>
          </p:cNvSpPr>
          <p:nvPr>
            <p:ph type="body" idx="1"/>
          </p:nvPr>
        </p:nvSpPr>
        <p:spPr>
          <a:noFill/>
          <a:ln/>
        </p:spPr>
        <p:txBody>
          <a:bodyPr/>
          <a:lstStyle/>
          <a:p>
            <a:pPr>
              <a:spcBef>
                <a:spcPct val="0"/>
              </a:spcBef>
            </a:pPr>
            <a:r>
              <a:rPr lang="ja-JP" altLang="en-US" dirty="0" smtClean="0"/>
              <a:t>電気自動車は三菱</a:t>
            </a:r>
            <a:r>
              <a:rPr lang="en-US" altLang="ja-JP" dirty="0" err="1" smtClean="0"/>
              <a:t>i-MiEV</a:t>
            </a:r>
            <a:r>
              <a:rPr lang="ja-JP" altLang="en-US" dirty="0" smtClean="0"/>
              <a:t>が該当する</a:t>
            </a:r>
            <a:endParaRPr lang="en-US" altLang="ja-JP" dirty="0" smtClean="0"/>
          </a:p>
          <a:p>
            <a:pPr>
              <a:spcBef>
                <a:spcPct val="0"/>
              </a:spcBef>
            </a:pPr>
            <a:endParaRPr lang="ja-JP" altLang="en-US" dirty="0" smtClean="0"/>
          </a:p>
        </p:txBody>
      </p:sp>
    </p:spTree>
    <p:extLst>
      <p:ext uri="{BB962C8B-B14F-4D97-AF65-F5344CB8AC3E}">
        <p14:creationId xmlns:p14="http://schemas.microsoft.com/office/powerpoint/2010/main" val="41345163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001438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0263053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0407723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1" name="スライド イメージ プレースホルダー 1"/>
          <p:cNvSpPr>
            <a:spLocks noGrp="1" noRot="1" noChangeAspect="1"/>
          </p:cNvSpPr>
          <p:nvPr>
            <p:ph type="sldImg"/>
          </p:nvPr>
        </p:nvSpPr>
        <p:spPr/>
      </p:sp>
      <p:sp>
        <p:nvSpPr>
          <p:cNvPr id="1842" name="ノート プレースホルダー 2"/>
          <p:cNvSpPr>
            <a:spLocks noGrp="1"/>
          </p:cNvSpPr>
          <p:nvPr>
            <p:ph type="body" idx="1"/>
          </p:nvPr>
        </p:nvSpPr>
        <p:spPr/>
        <p:txBody>
          <a:bodyPr/>
          <a:lstStyle/>
          <a:p>
            <a:endParaRPr kumimoji="1" lang="ja-JP" altLang="en-US"/>
          </a:p>
        </p:txBody>
      </p:sp>
      <p:sp>
        <p:nvSpPr>
          <p:cNvPr id="1843"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B74CF13-F88B-4A48-B471-81EF5BC2BAA6}" type="slidenum">
              <a:rPr kumimoji="1" lang="ja-JP" altLang="en-US" sz="9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1" lang="ja-JP" altLang="en-US" sz="9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2706700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1" name="スライド イメージ プレースホルダー 1"/>
          <p:cNvSpPr>
            <a:spLocks noGrp="1" noRot="1" noChangeAspect="1"/>
          </p:cNvSpPr>
          <p:nvPr>
            <p:ph type="sldImg"/>
          </p:nvPr>
        </p:nvSpPr>
        <p:spPr/>
      </p:sp>
      <p:sp>
        <p:nvSpPr>
          <p:cNvPr id="1842" name="ノート プレースホルダー 2"/>
          <p:cNvSpPr>
            <a:spLocks noGrp="1"/>
          </p:cNvSpPr>
          <p:nvPr>
            <p:ph type="body" idx="1"/>
          </p:nvPr>
        </p:nvSpPr>
        <p:spPr/>
        <p:txBody>
          <a:bodyPr/>
          <a:lstStyle/>
          <a:p>
            <a:endParaRPr kumimoji="1" lang="ja-JP" altLang="en-US"/>
          </a:p>
        </p:txBody>
      </p:sp>
      <p:sp>
        <p:nvSpPr>
          <p:cNvPr id="1843"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B74CF13-F88B-4A48-B471-81EF5BC2BAA6}" type="slidenum">
              <a:rPr kumimoji="1" lang="ja-JP" altLang="en-US" sz="9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1" lang="ja-JP" altLang="en-US" sz="9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432390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3"/>
          <p:cNvSpPr>
            <a:spLocks noGrp="1" noChangeArrowheads="1"/>
          </p:cNvSpPr>
          <p:nvPr>
            <p:ph type="dt" sz="half" idx="10"/>
          </p:nvPr>
        </p:nvSpPr>
        <p:spPr>
          <a:ln/>
        </p:spPr>
        <p:txBody>
          <a:bodyPr/>
          <a:lstStyle>
            <a:lvl1pPr>
              <a:defRPr/>
            </a:lvl1pPr>
          </a:lstStyle>
          <a:p>
            <a:pPr>
              <a:defRPr/>
            </a:pPr>
            <a:fld id="{B9373831-2ACD-40D8-8D73-5992F0AF65B4}" type="datetime1">
              <a:rPr lang="en-US" altLang="ja-JP" smtClean="0"/>
              <a:t>10/14/2022</a:t>
            </a:fld>
            <a:endParaRPr lang="en-US" altLang="ja-JP"/>
          </a:p>
        </p:txBody>
      </p:sp>
      <p:sp>
        <p:nvSpPr>
          <p:cNvPr id="5" name="Rectangle 14"/>
          <p:cNvSpPr>
            <a:spLocks noGrp="1" noChangeArrowheads="1"/>
          </p:cNvSpPr>
          <p:nvPr>
            <p:ph type="sldNum" sz="quarter" idx="11"/>
          </p:nvPr>
        </p:nvSpPr>
        <p:spPr>
          <a:ln/>
        </p:spPr>
        <p:txBody>
          <a:bodyPr/>
          <a:lstStyle>
            <a:lvl1pPr>
              <a:defRPr/>
            </a:lvl1pPr>
          </a:lstStyle>
          <a:p>
            <a:pPr>
              <a:defRPr/>
            </a:pPr>
            <a:endParaRPr lang="en-US" altLang="ja-JP"/>
          </a:p>
          <a:p>
            <a:pPr>
              <a:defRPr/>
            </a:pPr>
            <a:fld id="{110FB75F-3B79-4B4F-8C0B-EDF002A8B8C6}"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24700" y="0"/>
            <a:ext cx="2284413" cy="6126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71463" y="0"/>
            <a:ext cx="6700837"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3"/>
          <p:cNvSpPr>
            <a:spLocks noGrp="1" noChangeArrowheads="1"/>
          </p:cNvSpPr>
          <p:nvPr>
            <p:ph type="dt" sz="half" idx="10"/>
          </p:nvPr>
        </p:nvSpPr>
        <p:spPr>
          <a:ln/>
        </p:spPr>
        <p:txBody>
          <a:bodyPr/>
          <a:lstStyle>
            <a:lvl1pPr>
              <a:defRPr/>
            </a:lvl1pPr>
          </a:lstStyle>
          <a:p>
            <a:pPr>
              <a:defRPr/>
            </a:pPr>
            <a:fld id="{DCC72368-C5CC-480C-B752-774EB45C824F}" type="datetime1">
              <a:rPr lang="en-US" altLang="ja-JP" smtClean="0"/>
              <a:t>10/14/2022</a:t>
            </a:fld>
            <a:endParaRPr lang="en-US" altLang="ja-JP"/>
          </a:p>
        </p:txBody>
      </p:sp>
      <p:sp>
        <p:nvSpPr>
          <p:cNvPr id="5" name="Rectangle 14"/>
          <p:cNvSpPr>
            <a:spLocks noGrp="1" noChangeArrowheads="1"/>
          </p:cNvSpPr>
          <p:nvPr>
            <p:ph type="sldNum" sz="quarter" idx="11"/>
          </p:nvPr>
        </p:nvSpPr>
        <p:spPr>
          <a:ln/>
        </p:spPr>
        <p:txBody>
          <a:bodyPr/>
          <a:lstStyle>
            <a:lvl1pPr>
              <a:defRPr/>
            </a:lvl1pPr>
          </a:lstStyle>
          <a:p>
            <a:pPr>
              <a:defRPr/>
            </a:pPr>
            <a:endParaRPr lang="en-US" altLang="ja-JP"/>
          </a:p>
          <a:p>
            <a:pPr>
              <a:defRPr/>
            </a:pPr>
            <a:fld id="{50FF227E-CE6A-4D5C-AA65-E74D1400011D}"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271463" y="0"/>
            <a:ext cx="7921625" cy="47625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95300" y="1600200"/>
            <a:ext cx="8913813" cy="4525963"/>
          </a:xfrm>
        </p:spPr>
        <p:txBody>
          <a:bodyPr/>
          <a:lstStyle/>
          <a:p>
            <a:pPr lvl="0"/>
            <a:endParaRPr lang="ja-JP" altLang="en-US" noProof="0" smtClean="0"/>
          </a:p>
        </p:txBody>
      </p:sp>
      <p:sp>
        <p:nvSpPr>
          <p:cNvPr id="4" name="Rectangle 3"/>
          <p:cNvSpPr>
            <a:spLocks noGrp="1" noChangeArrowheads="1"/>
          </p:cNvSpPr>
          <p:nvPr>
            <p:ph type="dt" sz="half" idx="10"/>
          </p:nvPr>
        </p:nvSpPr>
        <p:spPr>
          <a:ln/>
        </p:spPr>
        <p:txBody>
          <a:bodyPr/>
          <a:lstStyle>
            <a:lvl1pPr>
              <a:defRPr/>
            </a:lvl1pPr>
          </a:lstStyle>
          <a:p>
            <a:pPr>
              <a:defRPr/>
            </a:pPr>
            <a:fld id="{8972473D-AD03-4A18-94B6-9DADDA83FD68}" type="datetime1">
              <a:rPr lang="en-US" altLang="ja-JP" smtClean="0"/>
              <a:t>10/14/2022</a:t>
            </a:fld>
            <a:endParaRPr lang="en-US" altLang="ja-JP"/>
          </a:p>
        </p:txBody>
      </p:sp>
      <p:sp>
        <p:nvSpPr>
          <p:cNvPr id="5" name="Rectangle 14"/>
          <p:cNvSpPr>
            <a:spLocks noGrp="1" noChangeArrowheads="1"/>
          </p:cNvSpPr>
          <p:nvPr>
            <p:ph type="sldNum" sz="quarter" idx="11"/>
          </p:nvPr>
        </p:nvSpPr>
        <p:spPr>
          <a:ln/>
        </p:spPr>
        <p:txBody>
          <a:bodyPr/>
          <a:lstStyle>
            <a:lvl1pPr>
              <a:defRPr/>
            </a:lvl1pPr>
          </a:lstStyle>
          <a:p>
            <a:pPr>
              <a:defRPr/>
            </a:pPr>
            <a:endParaRPr lang="en-US" altLang="ja-JP"/>
          </a:p>
          <a:p>
            <a:pPr>
              <a:defRPr/>
            </a:pPr>
            <a:fld id="{0FE69078-2A53-4460-91FA-34FF6F996DD2}"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18512"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38" y="2906713"/>
            <a:ext cx="8418512"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3"/>
          <p:cNvSpPr>
            <a:spLocks noGrp="1" noChangeArrowheads="1"/>
          </p:cNvSpPr>
          <p:nvPr>
            <p:ph type="dt" sz="half" idx="10"/>
          </p:nvPr>
        </p:nvSpPr>
        <p:spPr>
          <a:ln/>
        </p:spPr>
        <p:txBody>
          <a:bodyPr/>
          <a:lstStyle>
            <a:lvl1pPr>
              <a:defRPr/>
            </a:lvl1pPr>
          </a:lstStyle>
          <a:p>
            <a:pPr>
              <a:defRPr/>
            </a:pPr>
            <a:fld id="{37AD3724-7165-49A0-AB9C-F206A4BABE5C}" type="datetime1">
              <a:rPr lang="en-US" altLang="ja-JP" smtClean="0"/>
              <a:t>10/14/2022</a:t>
            </a:fld>
            <a:endParaRPr lang="en-US" altLang="ja-JP"/>
          </a:p>
        </p:txBody>
      </p:sp>
      <p:sp>
        <p:nvSpPr>
          <p:cNvPr id="5" name="Rectangle 14"/>
          <p:cNvSpPr>
            <a:spLocks noGrp="1" noChangeArrowheads="1"/>
          </p:cNvSpPr>
          <p:nvPr>
            <p:ph type="sldNum" sz="quarter" idx="11"/>
          </p:nvPr>
        </p:nvSpPr>
        <p:spPr>
          <a:ln/>
        </p:spPr>
        <p:txBody>
          <a:bodyPr/>
          <a:lstStyle>
            <a:lvl1pPr>
              <a:defRPr/>
            </a:lvl1pPr>
          </a:lstStyle>
          <a:p>
            <a:pPr>
              <a:defRPr/>
            </a:pPr>
            <a:endParaRPr lang="en-US" altLang="ja-JP"/>
          </a:p>
          <a:p>
            <a:pPr>
              <a:defRPr/>
            </a:pPr>
            <a:fld id="{A6B45AB4-B149-4B27-96B7-4FE64656B7EB}"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0"/>
            <a:ext cx="43799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7613"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3"/>
          <p:cNvSpPr>
            <a:spLocks noGrp="1" noChangeArrowheads="1"/>
          </p:cNvSpPr>
          <p:nvPr>
            <p:ph type="dt" sz="half" idx="10"/>
          </p:nvPr>
        </p:nvSpPr>
        <p:spPr>
          <a:ln/>
        </p:spPr>
        <p:txBody>
          <a:bodyPr/>
          <a:lstStyle>
            <a:lvl1pPr>
              <a:defRPr/>
            </a:lvl1pPr>
          </a:lstStyle>
          <a:p>
            <a:pPr>
              <a:defRPr/>
            </a:pPr>
            <a:fld id="{0147D901-0555-4531-AE2F-70366534323B}" type="datetime1">
              <a:rPr lang="en-US" altLang="ja-JP" smtClean="0"/>
              <a:t>10/14/2022</a:t>
            </a:fld>
            <a:endParaRPr lang="en-US" altLang="ja-JP"/>
          </a:p>
        </p:txBody>
      </p:sp>
      <p:sp>
        <p:nvSpPr>
          <p:cNvPr id="6" name="Rectangle 14"/>
          <p:cNvSpPr>
            <a:spLocks noGrp="1" noChangeArrowheads="1"/>
          </p:cNvSpPr>
          <p:nvPr>
            <p:ph type="sldNum" sz="quarter" idx="11"/>
          </p:nvPr>
        </p:nvSpPr>
        <p:spPr>
          <a:ln/>
        </p:spPr>
        <p:txBody>
          <a:bodyPr/>
          <a:lstStyle>
            <a:lvl1pPr>
              <a:defRPr/>
            </a:lvl1pPr>
          </a:lstStyle>
          <a:p>
            <a:pPr>
              <a:defRPr/>
            </a:pPr>
            <a:endParaRPr lang="en-US" altLang="ja-JP"/>
          </a:p>
          <a:p>
            <a:pPr>
              <a:defRPr/>
            </a:pPr>
            <a:fld id="{CF611E2F-E20C-44A5-9EC0-CE20B9124F89}"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0788"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0788"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3"/>
          <p:cNvSpPr>
            <a:spLocks noGrp="1" noChangeArrowheads="1"/>
          </p:cNvSpPr>
          <p:nvPr>
            <p:ph type="dt" sz="half" idx="10"/>
          </p:nvPr>
        </p:nvSpPr>
        <p:spPr>
          <a:ln/>
        </p:spPr>
        <p:txBody>
          <a:bodyPr/>
          <a:lstStyle>
            <a:lvl1pPr>
              <a:defRPr/>
            </a:lvl1pPr>
          </a:lstStyle>
          <a:p>
            <a:pPr>
              <a:defRPr/>
            </a:pPr>
            <a:fld id="{FE4EFDE4-5E85-4DFD-89AC-59B7F71F8B0A}" type="datetime1">
              <a:rPr lang="en-US" altLang="ja-JP" smtClean="0"/>
              <a:t>10/14/2022</a:t>
            </a:fld>
            <a:endParaRPr lang="en-US" altLang="ja-JP"/>
          </a:p>
        </p:txBody>
      </p:sp>
      <p:sp>
        <p:nvSpPr>
          <p:cNvPr id="8" name="Rectangle 14"/>
          <p:cNvSpPr>
            <a:spLocks noGrp="1" noChangeArrowheads="1"/>
          </p:cNvSpPr>
          <p:nvPr>
            <p:ph type="sldNum" sz="quarter" idx="11"/>
          </p:nvPr>
        </p:nvSpPr>
        <p:spPr>
          <a:ln/>
        </p:spPr>
        <p:txBody>
          <a:bodyPr/>
          <a:lstStyle>
            <a:lvl1pPr>
              <a:defRPr/>
            </a:lvl1pPr>
          </a:lstStyle>
          <a:p>
            <a:pPr>
              <a:defRPr/>
            </a:pPr>
            <a:endParaRPr lang="en-US" altLang="ja-JP"/>
          </a:p>
          <a:p>
            <a:pPr>
              <a:defRPr/>
            </a:pPr>
            <a:fld id="{FAD47249-AACA-451E-89B2-2AD34BFD0B4E}"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3"/>
          <p:cNvSpPr>
            <a:spLocks noGrp="1" noChangeArrowheads="1"/>
          </p:cNvSpPr>
          <p:nvPr>
            <p:ph type="dt" sz="half" idx="10"/>
          </p:nvPr>
        </p:nvSpPr>
        <p:spPr>
          <a:ln/>
        </p:spPr>
        <p:txBody>
          <a:bodyPr/>
          <a:lstStyle>
            <a:lvl1pPr>
              <a:defRPr/>
            </a:lvl1pPr>
          </a:lstStyle>
          <a:p>
            <a:pPr>
              <a:defRPr/>
            </a:pPr>
            <a:fld id="{7DC3DB9D-985B-4DB9-91C9-9DF7021E4888}" type="datetime1">
              <a:rPr lang="en-US" altLang="ja-JP" smtClean="0"/>
              <a:t>10/14/2022</a:t>
            </a:fld>
            <a:endParaRPr lang="en-US" altLang="ja-JP"/>
          </a:p>
        </p:txBody>
      </p:sp>
      <p:sp>
        <p:nvSpPr>
          <p:cNvPr id="4" name="Rectangle 14"/>
          <p:cNvSpPr>
            <a:spLocks noGrp="1" noChangeArrowheads="1"/>
          </p:cNvSpPr>
          <p:nvPr>
            <p:ph type="sldNum" sz="quarter" idx="11"/>
          </p:nvPr>
        </p:nvSpPr>
        <p:spPr>
          <a:ln/>
        </p:spPr>
        <p:txBody>
          <a:bodyPr/>
          <a:lstStyle>
            <a:lvl1pPr>
              <a:defRPr/>
            </a:lvl1pPr>
          </a:lstStyle>
          <a:p>
            <a:pPr>
              <a:defRPr/>
            </a:pPr>
            <a:endParaRPr lang="en-US" altLang="ja-JP"/>
          </a:p>
          <a:p>
            <a:pPr>
              <a:defRPr/>
            </a:pPr>
            <a:fld id="{497E7A8A-4725-4BC5-A95D-51170AE0170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
          <p:cNvSpPr>
            <a:spLocks noGrp="1" noChangeArrowheads="1"/>
          </p:cNvSpPr>
          <p:nvPr>
            <p:ph type="dt" sz="half" idx="10"/>
          </p:nvPr>
        </p:nvSpPr>
        <p:spPr>
          <a:ln/>
        </p:spPr>
        <p:txBody>
          <a:bodyPr/>
          <a:lstStyle>
            <a:lvl1pPr>
              <a:defRPr/>
            </a:lvl1pPr>
          </a:lstStyle>
          <a:p>
            <a:pPr>
              <a:defRPr/>
            </a:pPr>
            <a:fld id="{31ADDA5C-F3D4-42D0-9E54-5EB9B4165AB9}" type="datetime1">
              <a:rPr lang="en-US" altLang="ja-JP" smtClean="0"/>
              <a:t>10/14/2022</a:t>
            </a:fld>
            <a:endParaRPr lang="en-US" altLang="ja-JP"/>
          </a:p>
        </p:txBody>
      </p:sp>
      <p:sp>
        <p:nvSpPr>
          <p:cNvPr id="3" name="Rectangle 14"/>
          <p:cNvSpPr>
            <a:spLocks noGrp="1" noChangeArrowheads="1"/>
          </p:cNvSpPr>
          <p:nvPr>
            <p:ph type="sldNum" sz="quarter" idx="11"/>
          </p:nvPr>
        </p:nvSpPr>
        <p:spPr>
          <a:ln/>
        </p:spPr>
        <p:txBody>
          <a:bodyPr/>
          <a:lstStyle>
            <a:lvl1pPr>
              <a:defRPr/>
            </a:lvl1pPr>
          </a:lstStyle>
          <a:p>
            <a:pPr>
              <a:defRPr/>
            </a:pPr>
            <a:endParaRPr lang="en-US" altLang="ja-JP"/>
          </a:p>
          <a:p>
            <a:pPr>
              <a:defRPr/>
            </a:pPr>
            <a:fld id="{ECE1F228-E0B0-4195-87C4-CFD2E010ED3E}"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1913"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3"/>
          <p:cNvSpPr>
            <a:spLocks noGrp="1" noChangeArrowheads="1"/>
          </p:cNvSpPr>
          <p:nvPr>
            <p:ph type="dt" sz="half" idx="10"/>
          </p:nvPr>
        </p:nvSpPr>
        <p:spPr>
          <a:ln/>
        </p:spPr>
        <p:txBody>
          <a:bodyPr/>
          <a:lstStyle>
            <a:lvl1pPr>
              <a:defRPr/>
            </a:lvl1pPr>
          </a:lstStyle>
          <a:p>
            <a:pPr>
              <a:defRPr/>
            </a:pPr>
            <a:fld id="{6EEF10D6-F4B0-4911-80DC-4B1241EF9D22}" type="datetime1">
              <a:rPr lang="en-US" altLang="ja-JP" smtClean="0"/>
              <a:t>10/14/2022</a:t>
            </a:fld>
            <a:endParaRPr lang="en-US" altLang="ja-JP"/>
          </a:p>
        </p:txBody>
      </p:sp>
      <p:sp>
        <p:nvSpPr>
          <p:cNvPr id="6" name="Rectangle 14"/>
          <p:cNvSpPr>
            <a:spLocks noGrp="1" noChangeArrowheads="1"/>
          </p:cNvSpPr>
          <p:nvPr>
            <p:ph type="sldNum" sz="quarter" idx="11"/>
          </p:nvPr>
        </p:nvSpPr>
        <p:spPr>
          <a:ln/>
        </p:spPr>
        <p:txBody>
          <a:bodyPr/>
          <a:lstStyle>
            <a:lvl1pPr>
              <a:defRPr/>
            </a:lvl1pPr>
          </a:lstStyle>
          <a:p>
            <a:pPr>
              <a:defRPr/>
            </a:pPr>
            <a:endParaRPr lang="en-US" altLang="ja-JP"/>
          </a:p>
          <a:p>
            <a:pPr>
              <a:defRPr/>
            </a:pPr>
            <a:fld id="{5CF422E4-D58A-4F3F-B01E-8B958ABDB5D2}"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2012"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2012"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513" y="5367338"/>
            <a:ext cx="5942012"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3"/>
          <p:cNvSpPr>
            <a:spLocks noGrp="1" noChangeArrowheads="1"/>
          </p:cNvSpPr>
          <p:nvPr>
            <p:ph type="dt" sz="half" idx="10"/>
          </p:nvPr>
        </p:nvSpPr>
        <p:spPr>
          <a:ln/>
        </p:spPr>
        <p:txBody>
          <a:bodyPr/>
          <a:lstStyle>
            <a:lvl1pPr>
              <a:defRPr/>
            </a:lvl1pPr>
          </a:lstStyle>
          <a:p>
            <a:pPr>
              <a:defRPr/>
            </a:pPr>
            <a:fld id="{97CB28C3-EF1A-4CA5-BC9E-2DBEBBD1FC4D}" type="datetime1">
              <a:rPr lang="en-US" altLang="ja-JP" smtClean="0"/>
              <a:t>10/14/2022</a:t>
            </a:fld>
            <a:endParaRPr lang="en-US" altLang="ja-JP"/>
          </a:p>
        </p:txBody>
      </p:sp>
      <p:sp>
        <p:nvSpPr>
          <p:cNvPr id="6" name="Rectangle 14"/>
          <p:cNvSpPr>
            <a:spLocks noGrp="1" noChangeArrowheads="1"/>
          </p:cNvSpPr>
          <p:nvPr>
            <p:ph type="sldNum" sz="quarter" idx="11"/>
          </p:nvPr>
        </p:nvSpPr>
        <p:spPr>
          <a:ln/>
        </p:spPr>
        <p:txBody>
          <a:bodyPr/>
          <a:lstStyle>
            <a:lvl1pPr>
              <a:defRPr/>
            </a:lvl1pPr>
          </a:lstStyle>
          <a:p>
            <a:pPr>
              <a:defRPr/>
            </a:pPr>
            <a:endParaRPr lang="en-US" altLang="ja-JP"/>
          </a:p>
          <a:p>
            <a:pPr>
              <a:defRPr/>
            </a:pPr>
            <a:fld id="{0B81B46F-A714-40F0-B5F3-87A145C70FA4}"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3"/>
          <p:cNvSpPr>
            <a:spLocks noGrp="1" noChangeArrowheads="1"/>
          </p:cNvSpPr>
          <p:nvPr>
            <p:ph type="dt" sz="half" idx="10"/>
          </p:nvPr>
        </p:nvSpPr>
        <p:spPr>
          <a:ln/>
        </p:spPr>
        <p:txBody>
          <a:bodyPr/>
          <a:lstStyle>
            <a:lvl1pPr>
              <a:defRPr/>
            </a:lvl1pPr>
          </a:lstStyle>
          <a:p>
            <a:pPr>
              <a:defRPr/>
            </a:pPr>
            <a:fld id="{339945DC-FEE1-4796-BB4F-B2977E3B442B}" type="datetime1">
              <a:rPr lang="en-US" altLang="ja-JP" smtClean="0"/>
              <a:t>10/14/2022</a:t>
            </a:fld>
            <a:endParaRPr lang="en-US" altLang="ja-JP"/>
          </a:p>
        </p:txBody>
      </p:sp>
      <p:sp>
        <p:nvSpPr>
          <p:cNvPr id="5" name="Rectangle 14"/>
          <p:cNvSpPr>
            <a:spLocks noGrp="1" noChangeArrowheads="1"/>
          </p:cNvSpPr>
          <p:nvPr>
            <p:ph type="sldNum" sz="quarter" idx="11"/>
          </p:nvPr>
        </p:nvSpPr>
        <p:spPr>
          <a:ln/>
        </p:spPr>
        <p:txBody>
          <a:bodyPr/>
          <a:lstStyle>
            <a:lvl1pPr>
              <a:defRPr/>
            </a:lvl1pPr>
          </a:lstStyle>
          <a:p>
            <a:pPr>
              <a:defRPr/>
            </a:pPr>
            <a:endParaRPr lang="en-US" altLang="ja-JP"/>
          </a:p>
          <a:p>
            <a:pPr>
              <a:defRPr/>
            </a:pPr>
            <a:fld id="{75987D97-48B6-414C-9D2B-52AAC0DB1D3E}"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19" Type="http://schemas.openxmlformats.org/officeDocument/2006/relationships/oleObject" Target="../embeddings/oleObject2.bin"/><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9" name="Rectangle 2"/>
          <p:cNvSpPr>
            <a:spLocks noGrp="1" noChangeArrowheads="1"/>
          </p:cNvSpPr>
          <p:nvPr>
            <p:ph type="body" idx="1"/>
          </p:nvPr>
        </p:nvSpPr>
        <p:spPr bwMode="auto">
          <a:xfrm>
            <a:off x="495300" y="1600200"/>
            <a:ext cx="8913813"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238019" name="Rectangle 3"/>
          <p:cNvSpPr>
            <a:spLocks noGrp="1" noChangeArrowheads="1"/>
          </p:cNvSpPr>
          <p:nvPr>
            <p:ph type="dt" sz="half" idx="2"/>
          </p:nvPr>
        </p:nvSpPr>
        <p:spPr bwMode="auto">
          <a:xfrm>
            <a:off x="1639888" y="5300663"/>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kumimoji="1" sz="1400">
                <a:latin typeface="Arial" charset="0"/>
                <a:ea typeface="ＭＳ Ｐゴシック" pitchFamily="50" charset="-128"/>
              </a:defRPr>
            </a:lvl1pPr>
          </a:lstStyle>
          <a:p>
            <a:pPr>
              <a:defRPr/>
            </a:pPr>
            <a:fld id="{FA3A8504-B2BA-4C69-BD4A-D21207DAFBE4}" type="datetime1">
              <a:rPr lang="en-US" altLang="ja-JP" smtClean="0"/>
              <a:t>10/14/2022</a:t>
            </a:fld>
            <a:endParaRPr lang="en-US" altLang="ja-JP"/>
          </a:p>
        </p:txBody>
      </p:sp>
      <p:grpSp>
        <p:nvGrpSpPr>
          <p:cNvPr id="1031" name="Group 4"/>
          <p:cNvGrpSpPr>
            <a:grpSpLocks/>
          </p:cNvGrpSpPr>
          <p:nvPr/>
        </p:nvGrpSpPr>
        <p:grpSpPr bwMode="auto">
          <a:xfrm>
            <a:off x="0" y="36513"/>
            <a:ext cx="9904413" cy="546100"/>
            <a:chOff x="0" y="0"/>
            <a:chExt cx="5760" cy="344"/>
          </a:xfrm>
        </p:grpSpPr>
        <p:pic>
          <p:nvPicPr>
            <p:cNvPr id="1038" name="Picture 5" descr="mlit_top"/>
            <p:cNvPicPr>
              <a:picLocks noChangeAspect="1" noChangeArrowheads="1"/>
            </p:cNvPicPr>
            <p:nvPr userDrawn="1"/>
          </p:nvPicPr>
          <p:blipFill>
            <a:blip r:embed="rId14" cstate="print"/>
            <a:srcRect/>
            <a:stretch>
              <a:fillRect/>
            </a:stretch>
          </p:blipFill>
          <p:spPr bwMode="auto">
            <a:xfrm>
              <a:off x="0" y="300"/>
              <a:ext cx="5760" cy="44"/>
            </a:xfrm>
            <a:prstGeom prst="rect">
              <a:avLst/>
            </a:prstGeom>
            <a:noFill/>
            <a:ln w="9525">
              <a:noFill/>
              <a:miter lim="800000"/>
              <a:headEnd/>
              <a:tailEnd/>
            </a:ln>
          </p:spPr>
        </p:pic>
        <p:grpSp>
          <p:nvGrpSpPr>
            <p:cNvPr id="1039" name="Group 6"/>
            <p:cNvGrpSpPr>
              <a:grpSpLocks/>
            </p:cNvGrpSpPr>
            <p:nvPr userDrawn="1"/>
          </p:nvGrpSpPr>
          <p:grpSpPr bwMode="auto">
            <a:xfrm>
              <a:off x="0" y="0"/>
              <a:ext cx="5760" cy="318"/>
              <a:chOff x="0" y="0"/>
              <a:chExt cx="5760" cy="318"/>
            </a:xfrm>
          </p:grpSpPr>
          <p:pic>
            <p:nvPicPr>
              <p:cNvPr id="1040" name="Picture 7" descr="mlit_top"/>
              <p:cNvPicPr>
                <a:picLocks noChangeAspect="1" noChangeArrowheads="1"/>
              </p:cNvPicPr>
              <p:nvPr userDrawn="1"/>
            </p:nvPicPr>
            <p:blipFill>
              <a:blip r:embed="rId15" cstate="email">
                <a:extLst>
                  <a:ext uri="{28A0092B-C50C-407E-A947-70E740481C1C}">
                    <a14:useLocalDpi xmlns:a14="http://schemas.microsoft.com/office/drawing/2010/main"/>
                  </a:ext>
                </a:extLst>
              </a:blip>
              <a:srcRect r="66945" b="42805"/>
              <a:stretch>
                <a:fillRect/>
              </a:stretch>
            </p:blipFill>
            <p:spPr bwMode="auto">
              <a:xfrm>
                <a:off x="3856" y="0"/>
                <a:ext cx="1904" cy="318"/>
              </a:xfrm>
              <a:prstGeom prst="rect">
                <a:avLst/>
              </a:prstGeom>
              <a:noFill/>
              <a:ln w="9525">
                <a:noFill/>
                <a:miter lim="800000"/>
                <a:headEnd/>
                <a:tailEnd/>
              </a:ln>
            </p:spPr>
          </p:pic>
          <p:pic>
            <p:nvPicPr>
              <p:cNvPr id="1041" name="Picture 8" descr="mlit_top"/>
              <p:cNvPicPr>
                <a:picLocks noChangeAspect="1" noChangeArrowheads="1"/>
              </p:cNvPicPr>
              <p:nvPr userDrawn="1"/>
            </p:nvPicPr>
            <p:blipFill>
              <a:blip r:embed="rId16" cstate="email">
                <a:extLst>
                  <a:ext uri="{28A0092B-C50C-407E-A947-70E740481C1C}">
                    <a14:useLocalDpi xmlns:a14="http://schemas.microsoft.com/office/drawing/2010/main"/>
                  </a:ext>
                </a:extLst>
              </a:blip>
              <a:srcRect l="50000" b="42805"/>
              <a:stretch>
                <a:fillRect/>
              </a:stretch>
            </p:blipFill>
            <p:spPr bwMode="auto">
              <a:xfrm>
                <a:off x="1043" y="0"/>
                <a:ext cx="2880" cy="318"/>
              </a:xfrm>
              <a:prstGeom prst="rect">
                <a:avLst/>
              </a:prstGeom>
              <a:noFill/>
              <a:ln w="9525">
                <a:noFill/>
                <a:miter lim="800000"/>
                <a:headEnd/>
                <a:tailEnd/>
              </a:ln>
            </p:spPr>
          </p:pic>
          <p:pic>
            <p:nvPicPr>
              <p:cNvPr id="1042" name="Picture 9" descr="mlit_top"/>
              <p:cNvPicPr>
                <a:picLocks noChangeAspect="1" noChangeArrowheads="1"/>
              </p:cNvPicPr>
              <p:nvPr userDrawn="1"/>
            </p:nvPicPr>
            <p:blipFill>
              <a:blip r:embed="rId16" cstate="email">
                <a:extLst>
                  <a:ext uri="{28A0092B-C50C-407E-A947-70E740481C1C}">
                    <a14:useLocalDpi xmlns:a14="http://schemas.microsoft.com/office/drawing/2010/main"/>
                  </a:ext>
                </a:extLst>
              </a:blip>
              <a:srcRect l="68906" b="42805"/>
              <a:stretch>
                <a:fillRect/>
              </a:stretch>
            </p:blipFill>
            <p:spPr bwMode="auto">
              <a:xfrm>
                <a:off x="0" y="0"/>
                <a:ext cx="1791" cy="318"/>
              </a:xfrm>
              <a:prstGeom prst="rect">
                <a:avLst/>
              </a:prstGeom>
              <a:noFill/>
              <a:ln w="9525">
                <a:noFill/>
                <a:miter lim="800000"/>
                <a:headEnd/>
                <a:tailEnd/>
              </a:ln>
            </p:spPr>
          </p:pic>
        </p:grpSp>
      </p:grpSp>
      <p:sp>
        <p:nvSpPr>
          <p:cNvPr id="1032" name="Rectangle 10"/>
          <p:cNvSpPr>
            <a:spLocks noGrp="1" noChangeArrowheads="1"/>
          </p:cNvSpPr>
          <p:nvPr>
            <p:ph type="title"/>
          </p:nvPr>
        </p:nvSpPr>
        <p:spPr bwMode="auto">
          <a:xfrm>
            <a:off x="271463" y="0"/>
            <a:ext cx="7921625"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grpSp>
        <p:nvGrpSpPr>
          <p:cNvPr id="1033" name="Group 11"/>
          <p:cNvGrpSpPr>
            <a:grpSpLocks/>
          </p:cNvGrpSpPr>
          <p:nvPr/>
        </p:nvGrpSpPr>
        <p:grpSpPr bwMode="auto">
          <a:xfrm>
            <a:off x="8193088" y="28575"/>
            <a:ext cx="1584325" cy="303213"/>
            <a:chOff x="5161" y="18"/>
            <a:chExt cx="998" cy="191"/>
          </a:xfrm>
        </p:grpSpPr>
        <p:graphicFrame>
          <p:nvGraphicFramePr>
            <p:cNvPr id="1027" name="Object 12"/>
            <p:cNvGraphicFramePr>
              <a:graphicFrameLocks noChangeAspect="1"/>
            </p:cNvGraphicFramePr>
            <p:nvPr/>
          </p:nvGraphicFramePr>
          <p:xfrm>
            <a:off x="5161" y="28"/>
            <a:ext cx="170" cy="181"/>
          </p:xfrm>
          <a:graphic>
            <a:graphicData uri="http://schemas.openxmlformats.org/presentationml/2006/ole">
              <mc:AlternateContent xmlns:mc="http://schemas.openxmlformats.org/markup-compatibility/2006">
                <mc:Choice xmlns:v="urn:schemas-microsoft-com:vml" Requires="v">
                  <p:oleObj spid="_x0000_s1272" name="ビットマップ イメージ" r:id="rId17" imgW="2553056" imgH="2943636" progId="PBrush">
                    <p:embed/>
                  </p:oleObj>
                </mc:Choice>
                <mc:Fallback>
                  <p:oleObj name="ビットマップ イメージ" r:id="rId17" imgW="2553056" imgH="2943636" progId="PBrush">
                    <p:embed/>
                    <p:pic>
                      <p:nvPicPr>
                        <p:cNvPr id="0" name="Object 1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161" y="28"/>
                          <a:ext cx="170" cy="181"/>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pic>
                  </p:oleObj>
                </mc:Fallback>
              </mc:AlternateContent>
            </a:graphicData>
          </a:graphic>
        </p:graphicFrame>
        <p:sp>
          <p:nvSpPr>
            <p:cNvPr id="1036" name="Text Box 13"/>
            <p:cNvSpPr txBox="1">
              <a:spLocks noChangeArrowheads="1"/>
            </p:cNvSpPr>
            <p:nvPr userDrawn="1"/>
          </p:nvSpPr>
          <p:spPr bwMode="auto">
            <a:xfrm>
              <a:off x="5387" y="18"/>
              <a:ext cx="772" cy="173"/>
            </a:xfrm>
            <a:prstGeom prst="rect">
              <a:avLst/>
            </a:prstGeom>
            <a:noFill/>
            <a:ln>
              <a:noFill/>
            </a:ln>
            <a:extLst/>
          </p:spPr>
          <p:txBody>
            <a:bodyPr lIns="0" tIns="0" rIns="0" bIns="0" anchor="ctr">
              <a:spAutoFit/>
            </a:bodyPr>
            <a:lstStyle>
              <a:lvl1pPr>
                <a:defRPr>
                  <a:solidFill>
                    <a:schemeClr val="tx1"/>
                  </a:solidFill>
                  <a:latin typeface="Arial" charset="0"/>
                  <a:ea typeface="ＭＳ Ｐゴシック" pitchFamily="50" charset="-128"/>
                </a:defRPr>
              </a:lvl1pPr>
              <a:lvl2pPr marL="742950" indent="-285750">
                <a:defRPr>
                  <a:solidFill>
                    <a:schemeClr val="tx1"/>
                  </a:solidFill>
                  <a:latin typeface="Arial" charset="0"/>
                  <a:ea typeface="ＭＳ Ｐゴシック" pitchFamily="50" charset="-128"/>
                </a:defRPr>
              </a:lvl2pPr>
              <a:lvl3pPr marL="1143000" indent="-228600">
                <a:defRPr>
                  <a:solidFill>
                    <a:schemeClr val="tx1"/>
                  </a:solidFill>
                  <a:latin typeface="Arial" charset="0"/>
                  <a:ea typeface="ＭＳ Ｐゴシック" pitchFamily="50" charset="-128"/>
                </a:defRPr>
              </a:lvl3pPr>
              <a:lvl4pPr marL="1600200" indent="-228600">
                <a:defRPr>
                  <a:solidFill>
                    <a:schemeClr val="tx1"/>
                  </a:solidFill>
                  <a:latin typeface="Arial" charset="0"/>
                  <a:ea typeface="ＭＳ Ｐゴシック" pitchFamily="50" charset="-128"/>
                </a:defRPr>
              </a:lvl4pPr>
              <a:lvl5pPr marL="2057400" indent="-228600">
                <a:defRPr>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50" charset="-128"/>
                </a:defRPr>
              </a:lvl9pPr>
            </a:lstStyle>
            <a:p>
              <a:pPr eaLnBrk="1" hangingPunct="1">
                <a:defRPr/>
              </a:pPr>
              <a:r>
                <a:rPr kumimoji="1" lang="ja-JP" altLang="en-US" b="1" smtClean="0">
                  <a:ea typeface="HG丸ｺﾞｼｯｸM-PRO" pitchFamily="50" charset="-128"/>
                </a:rPr>
                <a:t>中国運輸局</a:t>
              </a:r>
            </a:p>
          </p:txBody>
        </p:sp>
      </p:grpSp>
      <p:sp>
        <p:nvSpPr>
          <p:cNvPr id="1238030" name="Rectangle 14"/>
          <p:cNvSpPr>
            <a:spLocks noGrp="1" noChangeArrowheads="1"/>
          </p:cNvSpPr>
          <p:nvPr>
            <p:ph type="sldNum" sz="quarter" idx="4"/>
          </p:nvPr>
        </p:nvSpPr>
        <p:spPr bwMode="auto">
          <a:xfrm>
            <a:off x="0" y="6265863"/>
            <a:ext cx="9904413"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kumimoji="1">
                <a:latin typeface="+mj-lt"/>
                <a:ea typeface="+mj-ea"/>
              </a:defRPr>
            </a:lvl1pPr>
          </a:lstStyle>
          <a:p>
            <a:pPr>
              <a:defRPr/>
            </a:pPr>
            <a:endParaRPr lang="en-US" altLang="ja-JP"/>
          </a:p>
          <a:p>
            <a:pPr>
              <a:defRPr/>
            </a:pPr>
            <a:fld id="{C3706019-A70F-43F6-88A9-31E8D5AE2A10}" type="slidenum">
              <a:rPr lang="en-US" altLang="ja-JP"/>
              <a:pPr>
                <a:defRPr/>
              </a:pPr>
              <a:t>‹#›</a:t>
            </a:fld>
            <a:endParaRPr lang="en-US" altLang="ja-JP"/>
          </a:p>
        </p:txBody>
      </p:sp>
      <p:grpSp>
        <p:nvGrpSpPr>
          <p:cNvPr id="1035" name="Group 15"/>
          <p:cNvGrpSpPr>
            <a:grpSpLocks/>
          </p:cNvGrpSpPr>
          <p:nvPr userDrawn="1"/>
        </p:nvGrpSpPr>
        <p:grpSpPr bwMode="auto">
          <a:xfrm>
            <a:off x="8193088" y="28575"/>
            <a:ext cx="1584325" cy="303213"/>
            <a:chOff x="5161" y="18"/>
            <a:chExt cx="998" cy="191"/>
          </a:xfrm>
        </p:grpSpPr>
        <p:graphicFrame>
          <p:nvGraphicFramePr>
            <p:cNvPr id="1026" name="Object 16"/>
            <p:cNvGraphicFramePr>
              <a:graphicFrameLocks noChangeAspect="1"/>
            </p:cNvGraphicFramePr>
            <p:nvPr/>
          </p:nvGraphicFramePr>
          <p:xfrm>
            <a:off x="5161" y="28"/>
            <a:ext cx="170" cy="181"/>
          </p:xfrm>
          <a:graphic>
            <a:graphicData uri="http://schemas.openxmlformats.org/presentationml/2006/ole">
              <mc:AlternateContent xmlns:mc="http://schemas.openxmlformats.org/markup-compatibility/2006">
                <mc:Choice xmlns:v="urn:schemas-microsoft-com:vml" Requires="v">
                  <p:oleObj spid="_x0000_s1273" name="ビットマップ イメージ" r:id="rId19" imgW="2553056" imgH="2943636" progId="PBrush">
                    <p:embed/>
                  </p:oleObj>
                </mc:Choice>
                <mc:Fallback>
                  <p:oleObj name="ビットマップ イメージ" r:id="rId19" imgW="2553056" imgH="2943636" progId="PBrush">
                    <p:embed/>
                    <p:pic>
                      <p:nvPicPr>
                        <p:cNvPr id="0" name="Object 16"/>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161" y="28"/>
                          <a:ext cx="170" cy="181"/>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pic>
                  </p:oleObj>
                </mc:Fallback>
              </mc:AlternateContent>
            </a:graphicData>
          </a:graphic>
        </p:graphicFrame>
        <p:sp>
          <p:nvSpPr>
            <p:cNvPr id="1034" name="Text Box 17"/>
            <p:cNvSpPr txBox="1">
              <a:spLocks noChangeArrowheads="1"/>
            </p:cNvSpPr>
            <p:nvPr userDrawn="1"/>
          </p:nvSpPr>
          <p:spPr bwMode="auto">
            <a:xfrm>
              <a:off x="5387" y="18"/>
              <a:ext cx="772" cy="173"/>
            </a:xfrm>
            <a:prstGeom prst="rect">
              <a:avLst/>
            </a:prstGeom>
            <a:noFill/>
            <a:ln>
              <a:noFill/>
            </a:ln>
            <a:extLst/>
          </p:spPr>
          <p:txBody>
            <a:bodyPr lIns="0" tIns="0" rIns="0" bIns="0" anchor="ctr">
              <a:spAutoFit/>
            </a:bodyPr>
            <a:lstStyle>
              <a:lvl1pPr>
                <a:defRPr>
                  <a:solidFill>
                    <a:schemeClr val="tx1"/>
                  </a:solidFill>
                  <a:latin typeface="Arial" charset="0"/>
                  <a:ea typeface="ＭＳ Ｐゴシック" pitchFamily="50" charset="-128"/>
                </a:defRPr>
              </a:lvl1pPr>
              <a:lvl2pPr marL="742950" indent="-285750">
                <a:defRPr>
                  <a:solidFill>
                    <a:schemeClr val="tx1"/>
                  </a:solidFill>
                  <a:latin typeface="Arial" charset="0"/>
                  <a:ea typeface="ＭＳ Ｐゴシック" pitchFamily="50" charset="-128"/>
                </a:defRPr>
              </a:lvl2pPr>
              <a:lvl3pPr marL="1143000" indent="-228600">
                <a:defRPr>
                  <a:solidFill>
                    <a:schemeClr val="tx1"/>
                  </a:solidFill>
                  <a:latin typeface="Arial" charset="0"/>
                  <a:ea typeface="ＭＳ Ｐゴシック" pitchFamily="50" charset="-128"/>
                </a:defRPr>
              </a:lvl3pPr>
              <a:lvl4pPr marL="1600200" indent="-228600">
                <a:defRPr>
                  <a:solidFill>
                    <a:schemeClr val="tx1"/>
                  </a:solidFill>
                  <a:latin typeface="Arial" charset="0"/>
                  <a:ea typeface="ＭＳ Ｐゴシック" pitchFamily="50" charset="-128"/>
                </a:defRPr>
              </a:lvl4pPr>
              <a:lvl5pPr marL="2057400" indent="-228600">
                <a:defRPr>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50" charset="-128"/>
                </a:defRPr>
              </a:lvl9pPr>
            </a:lstStyle>
            <a:p>
              <a:pPr eaLnBrk="1" hangingPunct="1">
                <a:defRPr/>
              </a:pPr>
              <a:r>
                <a:rPr kumimoji="1" lang="ja-JP" altLang="en-US" b="1" smtClean="0">
                  <a:ea typeface="HG丸ｺﾞｼｯｸM-PRO" pitchFamily="50" charset="-128"/>
                </a:rPr>
                <a:t>中国運輸局</a:t>
              </a:r>
            </a:p>
          </p:txBody>
        </p:sp>
      </p:grpSp>
    </p:spTree>
  </p:cSld>
  <p:clrMap bg1="lt1" tx1="dk1" bg2="lt2" tx2="dk2" accent1="accent1" accent2="accent2" accent3="accent3" accent4="accent4" accent5="accent5" accent6="accent6" hlink="hlink" folHlink="folHlink"/>
  <p:sldLayoutIdLst>
    <p:sldLayoutId id="2147485349" r:id="rId1"/>
    <p:sldLayoutId id="2147485350" r:id="rId2"/>
    <p:sldLayoutId id="2147485351" r:id="rId3"/>
    <p:sldLayoutId id="2147485352" r:id="rId4"/>
    <p:sldLayoutId id="2147485353" r:id="rId5"/>
    <p:sldLayoutId id="2147485354" r:id="rId6"/>
    <p:sldLayoutId id="2147485355" r:id="rId7"/>
    <p:sldLayoutId id="2147485356" r:id="rId8"/>
    <p:sldLayoutId id="2147485357" r:id="rId9"/>
    <p:sldLayoutId id="2147485358" r:id="rId10"/>
    <p:sldLayoutId id="2147485359" r:id="rId11"/>
  </p:sldLayoutIdLst>
  <p:hf hdr="0" dt="0"/>
  <p:txStyles>
    <p:titleStyle>
      <a:lvl1pPr algn="l" rtl="0" eaLnBrk="0" fontAlgn="base" hangingPunct="0">
        <a:spcBef>
          <a:spcPct val="0"/>
        </a:spcBef>
        <a:spcAft>
          <a:spcPct val="0"/>
        </a:spcAft>
        <a:defRPr kumimoji="1" sz="2400">
          <a:solidFill>
            <a:srgbClr val="4087C8"/>
          </a:solidFill>
          <a:latin typeface="+mj-lt"/>
          <a:ea typeface="+mj-ea"/>
          <a:cs typeface="+mj-cs"/>
        </a:defRPr>
      </a:lvl1pPr>
      <a:lvl2pPr algn="l" rtl="0" eaLnBrk="0" fontAlgn="base" hangingPunct="0">
        <a:spcBef>
          <a:spcPct val="0"/>
        </a:spcBef>
        <a:spcAft>
          <a:spcPct val="0"/>
        </a:spcAft>
        <a:defRPr kumimoji="1" sz="2400">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4087C8"/>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400">
          <a:solidFill>
            <a:srgbClr val="4087C8"/>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400">
          <a:solidFill>
            <a:srgbClr val="4087C8"/>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400">
          <a:solidFill>
            <a:srgbClr val="4087C8"/>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400">
          <a:solidFill>
            <a:srgbClr val="4087C8"/>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1.png"/><Relationship Id="rId4" Type="http://schemas.openxmlformats.org/officeDocument/2006/relationships/oleObject" Target="../embeddings/oleObject3.bin"/></Relationships>
</file>

<file path=ppt/slides/_rels/slide1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notesSlide" Target="../notesSlides/notesSlide12.xml"/><Relationship Id="rId7"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6613855" y="4869160"/>
            <a:ext cx="1981633" cy="313932"/>
          </a:xfrm>
          <a:prstGeom prst="rect">
            <a:avLst/>
          </a:prstGeom>
        </p:spPr>
        <p:txBody>
          <a:bodyPr wrap="none">
            <a:spAutoFit/>
          </a:bodyPr>
          <a:lstStyle/>
          <a:p>
            <a:pPr marL="0" indent="0" algn="ctr" eaLnBrk="1" hangingPunct="1">
              <a:lnSpc>
                <a:spcPct val="80000"/>
              </a:lnSpc>
              <a:buFontTx/>
              <a:buNone/>
            </a:pPr>
            <a:r>
              <a:rPr lang="ja-JP" altLang="en-US" b="1" dirty="0" smtClean="0"/>
              <a:t>令和４年１１月４日</a:t>
            </a:r>
          </a:p>
        </p:txBody>
      </p:sp>
      <p:sp>
        <p:nvSpPr>
          <p:cNvPr id="2" name="正方形/長方形 1"/>
          <p:cNvSpPr/>
          <p:nvPr/>
        </p:nvSpPr>
        <p:spPr>
          <a:xfrm>
            <a:off x="96046" y="2842832"/>
            <a:ext cx="8956298" cy="646331"/>
          </a:xfrm>
          <a:prstGeom prst="rect">
            <a:avLst/>
          </a:prstGeom>
        </p:spPr>
        <p:txBody>
          <a:bodyPr wrap="none">
            <a:spAutoFit/>
          </a:bodyPr>
          <a:lstStyle/>
          <a:p>
            <a:r>
              <a:rPr lang="ja-JP" altLang="ja-JP" sz="3600" dirty="0">
                <a:latin typeface="Arial" panose="020B0604020202020204" pitchFamily="34" charset="0"/>
                <a:ea typeface="ＭＳ ゴシック" panose="020B0609070205080204" pitchFamily="49" charset="-128"/>
                <a:cs typeface="Times New Roman" panose="02020603050405020304" pitchFamily="18" charset="0"/>
              </a:rPr>
              <a:t>「移動支援サービスに関する制度概要等」</a:t>
            </a:r>
            <a:endParaRPr lang="ja-JP" altLang="en-US" sz="3600" dirty="0"/>
          </a:p>
        </p:txBody>
      </p:sp>
      <p:sp>
        <p:nvSpPr>
          <p:cNvPr id="5" name="正方形/長方形 4"/>
          <p:cNvSpPr/>
          <p:nvPr/>
        </p:nvSpPr>
        <p:spPr>
          <a:xfrm>
            <a:off x="6157000" y="5373216"/>
            <a:ext cx="2895344" cy="757130"/>
          </a:xfrm>
          <a:prstGeom prst="rect">
            <a:avLst/>
          </a:prstGeom>
        </p:spPr>
        <p:txBody>
          <a:bodyPr wrap="none">
            <a:spAutoFit/>
          </a:bodyPr>
          <a:lstStyle/>
          <a:p>
            <a:pPr marL="0" indent="0" algn="r" eaLnBrk="1" hangingPunct="1">
              <a:lnSpc>
                <a:spcPct val="80000"/>
              </a:lnSpc>
              <a:buFontTx/>
              <a:buNone/>
            </a:pPr>
            <a:r>
              <a:rPr lang="ja-JP" altLang="en-US" b="1" dirty="0" smtClean="0"/>
              <a:t>中国運輸局　自動車交通部</a:t>
            </a:r>
            <a:endParaRPr lang="en-US" altLang="ja-JP" b="1" dirty="0" smtClean="0"/>
          </a:p>
          <a:p>
            <a:pPr marL="0" indent="0" algn="r" eaLnBrk="1" hangingPunct="1">
              <a:lnSpc>
                <a:spcPct val="80000"/>
              </a:lnSpc>
              <a:buFontTx/>
              <a:buNone/>
            </a:pPr>
            <a:r>
              <a:rPr lang="ja-JP" altLang="en-US" b="1" dirty="0" smtClean="0"/>
              <a:t>旅客第二課</a:t>
            </a:r>
            <a:endParaRPr lang="en-US" altLang="ja-JP" b="1" dirty="0" smtClean="0"/>
          </a:p>
          <a:p>
            <a:pPr marL="0" indent="0" algn="r" eaLnBrk="1" hangingPunct="1">
              <a:lnSpc>
                <a:spcPct val="80000"/>
              </a:lnSpc>
              <a:buFontTx/>
              <a:buNone/>
            </a:pPr>
            <a:r>
              <a:rPr lang="ja-JP" altLang="en-US" b="1" dirty="0" smtClean="0"/>
              <a:t>監理係長小林</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4" name="Rectangle 2"/>
          <p:cNvSpPr>
            <a:spLocks noGrp="1" noChangeArrowheads="1"/>
          </p:cNvSpPr>
          <p:nvPr>
            <p:ph type="title"/>
          </p:nvPr>
        </p:nvSpPr>
        <p:spPr>
          <a:xfrm>
            <a:off x="405775" y="1"/>
            <a:ext cx="7144940" cy="439615"/>
          </a:xfrm>
        </p:spPr>
        <p:txBody>
          <a:bodyPr/>
          <a:lstStyle/>
          <a:p>
            <a:r>
              <a:rPr lang="ja-JP" altLang="en-US" sz="2215" dirty="0"/>
              <a:t>道路運送法施行規則改正概要（令和</a:t>
            </a:r>
            <a:r>
              <a:rPr lang="en-US" altLang="ja-JP" sz="2215" dirty="0"/>
              <a:t>4</a:t>
            </a:r>
            <a:r>
              <a:rPr lang="ja-JP" altLang="en-US" sz="2215" dirty="0"/>
              <a:t>年</a:t>
            </a:r>
            <a:r>
              <a:rPr lang="en-US" altLang="ja-JP" sz="2215" dirty="0"/>
              <a:t>10</a:t>
            </a:r>
            <a:r>
              <a:rPr lang="ja-JP" altLang="en-US" sz="2215" dirty="0"/>
              <a:t>月</a:t>
            </a:r>
            <a:r>
              <a:rPr lang="en-US" altLang="ja-JP" sz="2215" dirty="0"/>
              <a:t>1</a:t>
            </a:r>
            <a:r>
              <a:rPr lang="ja-JP" altLang="en-US" sz="2215" dirty="0"/>
              <a:t>日施行）②</a:t>
            </a:r>
          </a:p>
        </p:txBody>
      </p:sp>
      <p:sp>
        <p:nvSpPr>
          <p:cNvPr id="5" name="正方形/長方形 4"/>
          <p:cNvSpPr/>
          <p:nvPr/>
        </p:nvSpPr>
        <p:spPr>
          <a:xfrm>
            <a:off x="498790" y="1052736"/>
            <a:ext cx="8906835" cy="36685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46191" indent="-246191" algn="just" defTabSz="779173" fontAlgn="auto">
              <a:lnSpc>
                <a:spcPts val="2585"/>
              </a:lnSpc>
              <a:spcBef>
                <a:spcPts val="0"/>
              </a:spcBef>
              <a:spcAft>
                <a:spcPts val="0"/>
              </a:spcAft>
              <a:defRPr/>
            </a:pPr>
            <a:r>
              <a:rPr lang="ja-JP" altLang="en-US" sz="1846" kern="0" dirty="0">
                <a:solidFill>
                  <a:srgbClr val="000000"/>
                </a:solidFill>
              </a:rPr>
              <a:t>①自家用有償旅客運送者は、特定事務所の運行管理の責任者に、</a:t>
            </a:r>
            <a:r>
              <a:rPr lang="ja-JP" altLang="en-US" sz="1846" u="heavy" kern="0" dirty="0">
                <a:solidFill>
                  <a:srgbClr val="FF0000"/>
                </a:solidFill>
              </a:rPr>
              <a:t>運行管理に関する講習を定期的に受けさせなければならない</a:t>
            </a:r>
            <a:r>
              <a:rPr lang="ja-JP" altLang="en-US" sz="1846" kern="0" dirty="0">
                <a:solidFill>
                  <a:srgbClr val="000000"/>
                </a:solidFill>
              </a:rPr>
              <a:t>こととする。</a:t>
            </a:r>
            <a:endParaRPr lang="en-US" altLang="ja-JP" sz="1846" kern="0" dirty="0">
              <a:solidFill>
                <a:srgbClr val="000000"/>
              </a:solidFill>
            </a:endParaRPr>
          </a:p>
          <a:p>
            <a:pPr marL="246191" indent="-246191" algn="just" defTabSz="779173" fontAlgn="auto">
              <a:lnSpc>
                <a:spcPts val="2585"/>
              </a:lnSpc>
              <a:spcBef>
                <a:spcPts val="0"/>
              </a:spcBef>
              <a:spcAft>
                <a:spcPts val="0"/>
              </a:spcAft>
              <a:defRPr/>
            </a:pPr>
            <a:r>
              <a:rPr lang="ja-JP" altLang="en-US" sz="1846" kern="0" dirty="0">
                <a:solidFill>
                  <a:srgbClr val="000000"/>
                </a:solidFill>
              </a:rPr>
              <a:t>②自家用有償旅客運送者及び特定事務所の運行管理の責任者は、特定事務所においては、</a:t>
            </a:r>
            <a:r>
              <a:rPr lang="ja-JP" altLang="en-US" sz="1846" u="heavy" kern="0" dirty="0">
                <a:solidFill>
                  <a:srgbClr val="FF0000"/>
                </a:solidFill>
              </a:rPr>
              <a:t>以下の業務を行わなければならない</a:t>
            </a:r>
            <a:r>
              <a:rPr lang="ja-JP" altLang="en-US" sz="1846" kern="0" dirty="0">
                <a:solidFill>
                  <a:srgbClr val="000000"/>
                </a:solidFill>
              </a:rPr>
              <a:t>こととする。</a:t>
            </a:r>
            <a:endParaRPr lang="en-US" altLang="ja-JP" sz="1846" kern="0" dirty="0">
              <a:solidFill>
                <a:srgbClr val="000000"/>
              </a:solidFill>
            </a:endParaRPr>
          </a:p>
          <a:p>
            <a:pPr algn="just" defTabSz="779173" fontAlgn="auto">
              <a:lnSpc>
                <a:spcPts val="2585"/>
              </a:lnSpc>
              <a:spcBef>
                <a:spcPts val="0"/>
              </a:spcBef>
              <a:spcAft>
                <a:spcPts val="0"/>
              </a:spcAft>
              <a:defRPr/>
            </a:pPr>
            <a:r>
              <a:rPr lang="ja-JP" altLang="en-US" sz="1846" kern="0" dirty="0">
                <a:solidFill>
                  <a:srgbClr val="000000"/>
                </a:solidFill>
              </a:rPr>
              <a:t>　　（ア） 運行に関する計画の作成</a:t>
            </a:r>
          </a:p>
          <a:p>
            <a:pPr algn="just" defTabSz="779173" fontAlgn="auto">
              <a:lnSpc>
                <a:spcPts val="2585"/>
              </a:lnSpc>
              <a:spcBef>
                <a:spcPts val="0"/>
              </a:spcBef>
              <a:spcAft>
                <a:spcPts val="0"/>
              </a:spcAft>
              <a:defRPr/>
            </a:pPr>
            <a:r>
              <a:rPr lang="ja-JP" altLang="en-US" sz="1846" kern="0" dirty="0">
                <a:solidFill>
                  <a:srgbClr val="000000"/>
                </a:solidFill>
              </a:rPr>
              <a:t>　　（イ） 長距離運転又は夜間運転の場合の交替運転者の配置</a:t>
            </a:r>
          </a:p>
          <a:p>
            <a:pPr algn="just" defTabSz="779173" fontAlgn="auto">
              <a:lnSpc>
                <a:spcPts val="2585"/>
              </a:lnSpc>
              <a:spcBef>
                <a:spcPts val="0"/>
              </a:spcBef>
              <a:spcAft>
                <a:spcPts val="0"/>
              </a:spcAft>
              <a:defRPr/>
            </a:pPr>
            <a:r>
              <a:rPr lang="ja-JP" altLang="en-US" sz="1846" kern="0" dirty="0">
                <a:solidFill>
                  <a:srgbClr val="000000"/>
                </a:solidFill>
              </a:rPr>
              <a:t>　　（ウ） 異常気象時等の安全確保の措置</a:t>
            </a:r>
          </a:p>
          <a:p>
            <a:pPr algn="just" defTabSz="779173" fontAlgn="auto">
              <a:lnSpc>
                <a:spcPts val="2585"/>
              </a:lnSpc>
              <a:spcBef>
                <a:spcPts val="0"/>
              </a:spcBef>
              <a:spcAft>
                <a:spcPts val="0"/>
              </a:spcAft>
              <a:defRPr/>
            </a:pPr>
            <a:r>
              <a:rPr lang="ja-JP" altLang="en-US" sz="1846" kern="0" dirty="0">
                <a:solidFill>
                  <a:srgbClr val="000000"/>
                </a:solidFill>
              </a:rPr>
              <a:t>　　（エ） 運転前後の運転者に対する酒気帯びの有無の確認及びその記録</a:t>
            </a:r>
          </a:p>
          <a:p>
            <a:pPr marL="246191" indent="-246191" algn="just" defTabSz="779173" fontAlgn="auto">
              <a:lnSpc>
                <a:spcPts val="2585"/>
              </a:lnSpc>
              <a:spcBef>
                <a:spcPts val="0"/>
              </a:spcBef>
              <a:spcAft>
                <a:spcPts val="0"/>
              </a:spcAft>
              <a:defRPr/>
            </a:pPr>
            <a:r>
              <a:rPr lang="ja-JP" altLang="en-US" sz="1846" kern="0" dirty="0">
                <a:solidFill>
                  <a:schemeClr val="tx1"/>
                </a:solidFill>
              </a:rPr>
              <a:t>③自家用有償旅客運送者及び特定事務所の運行管理の責任者は、特定事務所においては、</a:t>
            </a:r>
            <a:r>
              <a:rPr lang="ja-JP" altLang="en-US" sz="1846" u="heavy" kern="0" dirty="0">
                <a:solidFill>
                  <a:srgbClr val="FF0000"/>
                </a:solidFill>
              </a:rPr>
              <a:t>アルコール検知器を常時有効に保持</a:t>
            </a:r>
            <a:r>
              <a:rPr lang="ja-JP" altLang="en-US" sz="1846" kern="0" dirty="0">
                <a:solidFill>
                  <a:srgbClr val="000000"/>
                </a:solidFill>
              </a:rPr>
              <a:t>するとともに、運転者に対する酒気帯びの有無の確認の際</a:t>
            </a:r>
            <a:r>
              <a:rPr lang="ja-JP" altLang="en-US" sz="1846" kern="0" dirty="0">
                <a:solidFill>
                  <a:schemeClr val="tx1"/>
                </a:solidFill>
              </a:rPr>
              <a:t>に</a:t>
            </a:r>
            <a:r>
              <a:rPr lang="ja-JP" altLang="en-US" sz="1846" u="heavy" kern="0" dirty="0">
                <a:solidFill>
                  <a:srgbClr val="FF0000"/>
                </a:solidFill>
              </a:rPr>
              <a:t>アルコール検知器を使用</a:t>
            </a:r>
            <a:r>
              <a:rPr lang="ja-JP" altLang="en-US" sz="1846" kern="0" dirty="0">
                <a:solidFill>
                  <a:srgbClr val="000000"/>
                </a:solidFill>
              </a:rPr>
              <a:t>しなければならないこととする。</a:t>
            </a:r>
            <a:endParaRPr lang="ja-JP" altLang="en-US" sz="1846" kern="0" dirty="0">
              <a:solidFill>
                <a:srgbClr val="000000"/>
              </a:solidFill>
              <a:latin typeface="Arial"/>
              <a:ea typeface="ＭＳ Ｐゴシック"/>
            </a:endParaRPr>
          </a:p>
        </p:txBody>
      </p:sp>
      <p:sp>
        <p:nvSpPr>
          <p:cNvPr id="6" name="角丸四角形 5"/>
          <p:cNvSpPr/>
          <p:nvPr/>
        </p:nvSpPr>
        <p:spPr>
          <a:xfrm>
            <a:off x="462616" y="692697"/>
            <a:ext cx="2163179" cy="394079"/>
          </a:xfrm>
          <a:prstGeom prst="roundRect">
            <a:avLst/>
          </a:prstGeom>
          <a:solidFill>
            <a:srgbClr val="BBE0E3"/>
          </a:solidFill>
          <a:ln w="25400" cap="flat" cmpd="sng" algn="ctr">
            <a:solidFill>
              <a:srgbClr val="2D2D8A"/>
            </a:solidFill>
            <a:prstDash val="solid"/>
          </a:ln>
          <a:effectLst/>
        </p:spPr>
        <p:txBody>
          <a:bodyPr rtlCol="0" anchor="ctr"/>
          <a:lstStyle/>
          <a:p>
            <a:pPr algn="ctr" defTabSz="779173" fontAlgn="auto">
              <a:spcBef>
                <a:spcPts val="0"/>
              </a:spcBef>
              <a:spcAft>
                <a:spcPts val="0"/>
              </a:spcAft>
              <a:defRPr/>
            </a:pPr>
            <a:r>
              <a:rPr lang="ja-JP" altLang="en-US" sz="2031" b="1" kern="0" dirty="0">
                <a:solidFill>
                  <a:srgbClr val="000000"/>
                </a:solidFill>
                <a:latin typeface="Arial"/>
                <a:ea typeface="ＭＳ Ｐゴシック"/>
              </a:rPr>
              <a:t>改正の概要</a:t>
            </a:r>
          </a:p>
        </p:txBody>
      </p:sp>
      <p:sp>
        <p:nvSpPr>
          <p:cNvPr id="7" name="正方形/長方形 6"/>
          <p:cNvSpPr/>
          <p:nvPr/>
        </p:nvSpPr>
        <p:spPr>
          <a:xfrm>
            <a:off x="499302" y="5229200"/>
            <a:ext cx="8906835" cy="129346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846" kern="0" dirty="0">
                <a:solidFill>
                  <a:srgbClr val="000000"/>
                </a:solidFill>
              </a:rPr>
              <a:t>公布：令和４年９月７日</a:t>
            </a:r>
            <a:endParaRPr lang="en-US" altLang="ja-JP" sz="1846" kern="0" dirty="0">
              <a:solidFill>
                <a:srgbClr val="000000"/>
              </a:solidFill>
            </a:endParaRPr>
          </a:p>
          <a:p>
            <a:r>
              <a:rPr lang="ja-JP" altLang="en-US" sz="1846" kern="0" dirty="0">
                <a:solidFill>
                  <a:srgbClr val="000000"/>
                </a:solidFill>
              </a:rPr>
              <a:t>施行：改正道交法の施行の日（令和４年</a:t>
            </a:r>
            <a:r>
              <a:rPr lang="en-US" altLang="ja-JP" sz="1846" kern="0" dirty="0">
                <a:solidFill>
                  <a:srgbClr val="000000"/>
                </a:solidFill>
              </a:rPr>
              <a:t>10</a:t>
            </a:r>
            <a:r>
              <a:rPr lang="ja-JP" altLang="en-US" sz="1846" kern="0" dirty="0">
                <a:solidFill>
                  <a:srgbClr val="000000"/>
                </a:solidFill>
              </a:rPr>
              <a:t>月１日）</a:t>
            </a:r>
            <a:endParaRPr lang="en-US" altLang="ja-JP" sz="1846" kern="0" dirty="0">
              <a:solidFill>
                <a:srgbClr val="000000"/>
              </a:solidFill>
            </a:endParaRPr>
          </a:p>
          <a:p>
            <a:r>
              <a:rPr lang="ja-JP" altLang="en-US" sz="1846" kern="0" dirty="0">
                <a:solidFill>
                  <a:srgbClr val="000000"/>
                </a:solidFill>
              </a:rPr>
              <a:t>　　　　</a:t>
            </a:r>
            <a:r>
              <a:rPr lang="en-US" altLang="ja-JP" sz="1846" kern="0" dirty="0">
                <a:solidFill>
                  <a:srgbClr val="000000"/>
                </a:solidFill>
              </a:rPr>
              <a:t>※</a:t>
            </a:r>
            <a:r>
              <a:rPr lang="ja-JP" altLang="en-US" sz="1846" kern="0" dirty="0">
                <a:solidFill>
                  <a:srgbClr val="000000"/>
                </a:solidFill>
              </a:rPr>
              <a:t>アルコール検知器の供給状況に鑑み、当分の間、③の規定は適用しない。（道</a:t>
            </a:r>
            <a:endParaRPr lang="en-US" altLang="ja-JP" sz="1846" kern="0" dirty="0">
              <a:solidFill>
                <a:srgbClr val="000000"/>
              </a:solidFill>
            </a:endParaRPr>
          </a:p>
          <a:p>
            <a:r>
              <a:rPr lang="ja-JP" altLang="en-US" sz="1846" kern="0" dirty="0">
                <a:solidFill>
                  <a:srgbClr val="000000"/>
                </a:solidFill>
              </a:rPr>
              <a:t>　　　　 　路交通法施行規則において同様の改正を予定していることを踏まえたもの）</a:t>
            </a:r>
            <a:endParaRPr lang="en-US" altLang="ja-JP" sz="1846" kern="0" dirty="0">
              <a:solidFill>
                <a:srgbClr val="000000"/>
              </a:solidFill>
            </a:endParaRPr>
          </a:p>
        </p:txBody>
      </p:sp>
      <p:sp>
        <p:nvSpPr>
          <p:cNvPr id="8" name="角丸四角形 7"/>
          <p:cNvSpPr/>
          <p:nvPr/>
        </p:nvSpPr>
        <p:spPr>
          <a:xfrm>
            <a:off x="462616" y="4869161"/>
            <a:ext cx="2163179" cy="394079"/>
          </a:xfrm>
          <a:prstGeom prst="roundRect">
            <a:avLst/>
          </a:prstGeom>
          <a:solidFill>
            <a:srgbClr val="BBE0E3"/>
          </a:solidFill>
          <a:ln w="25400" cap="flat" cmpd="sng" algn="ctr">
            <a:solidFill>
              <a:srgbClr val="2D2D8A"/>
            </a:solidFill>
            <a:prstDash val="solid"/>
          </a:ln>
          <a:effectLst/>
        </p:spPr>
        <p:txBody>
          <a:bodyPr rtlCol="0" anchor="ctr"/>
          <a:lstStyle/>
          <a:p>
            <a:pPr algn="ctr" defTabSz="779173" fontAlgn="auto">
              <a:spcBef>
                <a:spcPts val="0"/>
              </a:spcBef>
              <a:spcAft>
                <a:spcPts val="0"/>
              </a:spcAft>
              <a:defRPr/>
            </a:pPr>
            <a:r>
              <a:rPr lang="ja-JP" altLang="en-US" sz="2031" b="1" kern="0" dirty="0">
                <a:solidFill>
                  <a:srgbClr val="000000"/>
                </a:solidFill>
                <a:latin typeface="Arial"/>
                <a:ea typeface="ＭＳ Ｐゴシック"/>
              </a:rPr>
              <a:t>スケジュール</a:t>
            </a:r>
          </a:p>
        </p:txBody>
      </p:sp>
    </p:spTree>
    <p:extLst>
      <p:ext uri="{BB962C8B-B14F-4D97-AF65-F5344CB8AC3E}">
        <p14:creationId xmlns:p14="http://schemas.microsoft.com/office/powerpoint/2010/main" val="42841177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zh-TW" altLang="en-US" dirty="0"/>
              <a:t>自家用</a:t>
            </a:r>
            <a:r>
              <a:rPr lang="zh-TW" altLang="en-US" dirty="0" smtClean="0"/>
              <a:t>有償運送</a:t>
            </a:r>
            <a:r>
              <a:rPr lang="ja-JP" altLang="en-US" dirty="0" smtClean="0"/>
              <a:t>（許可）</a:t>
            </a:r>
            <a:endParaRPr kumimoji="1" lang="ja-JP" altLang="en-US" dirty="0"/>
          </a:p>
        </p:txBody>
      </p:sp>
      <p:sp>
        <p:nvSpPr>
          <p:cNvPr id="3" name="コンテンツ プレースホルダー 2"/>
          <p:cNvSpPr>
            <a:spLocks noGrp="1"/>
          </p:cNvSpPr>
          <p:nvPr>
            <p:ph idx="1"/>
          </p:nvPr>
        </p:nvSpPr>
        <p:spPr>
          <a:xfrm>
            <a:off x="559718" y="836712"/>
            <a:ext cx="8913813" cy="3204356"/>
          </a:xfrm>
          <a:solidFill>
            <a:srgbClr val="FFCCCC"/>
          </a:solidFill>
        </p:spPr>
        <p:txBody>
          <a:bodyPr/>
          <a:lstStyle/>
          <a:p>
            <a:r>
              <a:rPr kumimoji="1" lang="ja-JP" altLang="en-US" sz="2800" b="1" dirty="0" smtClean="0"/>
              <a:t>通学通園に係る自家用自動車の有償運送許可</a:t>
            </a:r>
            <a:r>
              <a:rPr lang="ja-JP" altLang="en-US" sz="2800" b="1" dirty="0"/>
              <a:t>（</a:t>
            </a:r>
            <a:r>
              <a:rPr kumimoji="1" lang="ja-JP" altLang="en-US" sz="2800" b="1" dirty="0" smtClean="0"/>
              <a:t>通園バス等）</a:t>
            </a:r>
            <a:endParaRPr lang="en-US" altLang="ja-JP" sz="2800" b="1" dirty="0"/>
          </a:p>
          <a:p>
            <a:r>
              <a:rPr kumimoji="1" lang="ja-JP" altLang="en-US" sz="2800" dirty="0" smtClean="0"/>
              <a:t>幼稚園等が自ら保有する自動車で、その幼児等を自ら運送する場合又はその運行管理等を外部の事業者に委託して運送する場合であって、直接運送に係る費用（燃料費及び運行にかかる人件費）相当程度のものを実費として徴収</a:t>
            </a:r>
            <a:endParaRPr kumimoji="1" lang="en-US" altLang="ja-JP" sz="2800" dirty="0" smtClean="0"/>
          </a:p>
        </p:txBody>
      </p:sp>
      <p:sp>
        <p:nvSpPr>
          <p:cNvPr id="4" name="正方形/長方形 3"/>
          <p:cNvSpPr/>
          <p:nvPr/>
        </p:nvSpPr>
        <p:spPr>
          <a:xfrm>
            <a:off x="559718" y="4329100"/>
            <a:ext cx="8918988" cy="2246769"/>
          </a:xfrm>
          <a:prstGeom prst="rect">
            <a:avLst/>
          </a:prstGeom>
          <a:solidFill>
            <a:srgbClr val="FFCCCC"/>
          </a:solidFill>
        </p:spPr>
        <p:txBody>
          <a:bodyPr wrap="square">
            <a:spAutoFit/>
          </a:bodyPr>
          <a:lstStyle/>
          <a:p>
            <a:pPr marL="457200" indent="-457200">
              <a:buFont typeface="Arial" panose="020B0604020202020204" pitchFamily="34" charset="0"/>
              <a:buChar char="•"/>
            </a:pPr>
            <a:r>
              <a:rPr lang="ja-JP" altLang="en-US" sz="2800" b="1" dirty="0" smtClean="0"/>
              <a:t>訪問介護員等による有償運送許可（通称ぶら下がり）</a:t>
            </a:r>
            <a:endParaRPr lang="en-US" altLang="ja-JP" sz="2800" b="1" dirty="0"/>
          </a:p>
          <a:p>
            <a:pPr marL="457200" indent="-457200">
              <a:buFont typeface="Arial" panose="020B0604020202020204" pitchFamily="34" charset="0"/>
              <a:buChar char="•"/>
            </a:pPr>
            <a:r>
              <a:rPr kumimoji="1" lang="ja-JP" altLang="en-US" sz="2800" dirty="0" smtClean="0"/>
              <a:t>訪問</a:t>
            </a:r>
            <a:r>
              <a:rPr kumimoji="1" lang="ja-JP" altLang="en-US" sz="2800" dirty="0"/>
              <a:t>介護事業所等の指定を受けた一般乗用旅客自動車運送事業者との契約に基づき訪問介護サービスを提供する訪問介護員等がその使用権原を有する自家用自動車を使用して要介護者等を輸送する有償運送</a:t>
            </a:r>
          </a:p>
        </p:txBody>
      </p:sp>
      <p:sp>
        <p:nvSpPr>
          <p:cNvPr id="5" name="スライド番号プレースホルダー 4"/>
          <p:cNvSpPr>
            <a:spLocks noGrp="1"/>
          </p:cNvSpPr>
          <p:nvPr>
            <p:ph type="sldNum" sz="quarter" idx="11"/>
          </p:nvPr>
        </p:nvSpPr>
        <p:spPr/>
        <p:txBody>
          <a:bodyPr/>
          <a:lstStyle/>
          <a:p>
            <a:pPr>
              <a:defRPr/>
            </a:pPr>
            <a:endParaRPr lang="en-US" altLang="ja-JP" smtClean="0"/>
          </a:p>
          <a:p>
            <a:pPr>
              <a:defRPr/>
            </a:pPr>
            <a:fld id="{110FB75F-3B79-4B4F-8C0B-EDF002A8B8C6}" type="slidenum">
              <a:rPr lang="en-US" altLang="ja-JP" smtClean="0"/>
              <a:pPr>
                <a:defRPr/>
              </a:pPr>
              <a:t>10</a:t>
            </a:fld>
            <a:endParaRPr lang="en-US" altLang="ja-JP"/>
          </a:p>
        </p:txBody>
      </p:sp>
    </p:spTree>
    <p:extLst>
      <p:ext uri="{BB962C8B-B14F-4D97-AF65-F5344CB8AC3E}">
        <p14:creationId xmlns:p14="http://schemas.microsoft.com/office/powerpoint/2010/main" val="1466488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ext Box 17"/>
          <p:cNvSpPr txBox="1">
            <a:spLocks noChangeArrowheads="1"/>
          </p:cNvSpPr>
          <p:nvPr/>
        </p:nvSpPr>
        <p:spPr bwMode="auto">
          <a:xfrm>
            <a:off x="8551863" y="28575"/>
            <a:ext cx="1225550" cy="274638"/>
          </a:xfrm>
          <a:prstGeom prst="rect">
            <a:avLst/>
          </a:prstGeom>
          <a:noFill/>
          <a:ln w="9525" algn="ctr">
            <a:noFill/>
            <a:miter lim="800000"/>
            <a:headEnd/>
            <a:tailEnd/>
          </a:ln>
        </p:spPr>
        <p:txBody>
          <a:bodyPr lIns="0" tIns="0" rIns="0" bIns="0" anchor="ctr">
            <a:spAutoFit/>
          </a:bodyPr>
          <a:lstStyle/>
          <a:p>
            <a:pPr eaLnBrk="1" hangingPunct="1"/>
            <a:r>
              <a:rPr kumimoji="1" lang="ja-JP" altLang="en-US" b="1">
                <a:solidFill>
                  <a:srgbClr val="000000"/>
                </a:solidFill>
                <a:ea typeface="HG丸ｺﾞｼｯｸM-PRO" pitchFamily="50" charset="-128"/>
              </a:rPr>
              <a:t>中国運輸局</a:t>
            </a:r>
          </a:p>
        </p:txBody>
      </p:sp>
      <p:graphicFrame>
        <p:nvGraphicFramePr>
          <p:cNvPr id="7170" name="Object 16"/>
          <p:cNvGraphicFramePr>
            <a:graphicFrameLocks noChangeAspect="1"/>
          </p:cNvGraphicFramePr>
          <p:nvPr/>
        </p:nvGraphicFramePr>
        <p:xfrm>
          <a:off x="8193088" y="44450"/>
          <a:ext cx="269875" cy="287338"/>
        </p:xfrm>
        <a:graphic>
          <a:graphicData uri="http://schemas.openxmlformats.org/presentationml/2006/ole">
            <mc:AlternateContent xmlns:mc="http://schemas.openxmlformats.org/markup-compatibility/2006">
              <mc:Choice xmlns:v="urn:schemas-microsoft-com:vml" Requires="v">
                <p:oleObj spid="_x0000_s19490" name="ビットマップ イメージ" r:id="rId4" imgW="2553056" imgH="2943636" progId="PBrush">
                  <p:embed/>
                </p:oleObj>
              </mc:Choice>
              <mc:Fallback>
                <p:oleObj name="ビットマップ イメージ" r:id="rId4" imgW="2553056" imgH="2943636" progId="PBrush">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93088" y="44450"/>
                        <a:ext cx="269875" cy="287338"/>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pic>
                </p:oleObj>
              </mc:Fallback>
            </mc:AlternateContent>
          </a:graphicData>
        </a:graphic>
      </p:graphicFrame>
      <p:sp>
        <p:nvSpPr>
          <p:cNvPr id="67" name="正方形/長方形 66"/>
          <p:cNvSpPr/>
          <p:nvPr/>
        </p:nvSpPr>
        <p:spPr>
          <a:xfrm>
            <a:off x="559718" y="1124744"/>
            <a:ext cx="8928992" cy="4500500"/>
          </a:xfrm>
          <a:prstGeom prst="rect">
            <a:avLst/>
          </a:prstGeom>
          <a:solidFill>
            <a:schemeClr val="bg1">
              <a:lumMod val="8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a:defRPr/>
            </a:pPr>
            <a:r>
              <a:rPr kumimoji="1" lang="ja-JP" altLang="en-US" sz="2800" dirty="0">
                <a:solidFill>
                  <a:schemeClr val="tx1"/>
                </a:solidFill>
              </a:rPr>
              <a:t>道路運送法第２条第３項に</a:t>
            </a:r>
            <a:r>
              <a:rPr lang="ja-JP" altLang="en-US" sz="2800" dirty="0">
                <a:solidFill>
                  <a:schemeClr val="tx1"/>
                </a:solidFill>
              </a:rPr>
              <a:t>おいて、 ①</a:t>
            </a:r>
            <a:r>
              <a:rPr lang="ja-JP" altLang="en-US" sz="2800" b="1" u="sng" dirty="0">
                <a:solidFill>
                  <a:srgbClr val="FF0000"/>
                </a:solidFill>
              </a:rPr>
              <a:t>他人の需要</a:t>
            </a:r>
            <a:r>
              <a:rPr lang="ja-JP" altLang="en-US" sz="2800" dirty="0">
                <a:solidFill>
                  <a:schemeClr val="tx1"/>
                </a:solidFill>
              </a:rPr>
              <a:t>に応じ、②</a:t>
            </a:r>
            <a:r>
              <a:rPr lang="ja-JP" altLang="en-US" sz="2800" b="1" u="sng" dirty="0">
                <a:solidFill>
                  <a:srgbClr val="FF0000"/>
                </a:solidFill>
              </a:rPr>
              <a:t>有償</a:t>
            </a:r>
            <a:r>
              <a:rPr lang="ja-JP" altLang="en-US" sz="2800" dirty="0">
                <a:solidFill>
                  <a:schemeClr val="tx1"/>
                </a:solidFill>
              </a:rPr>
              <a:t>で、③</a:t>
            </a:r>
            <a:r>
              <a:rPr lang="ja-JP" altLang="en-US" sz="2800" b="1" u="sng" dirty="0">
                <a:solidFill>
                  <a:srgbClr val="FF0000"/>
                </a:solidFill>
              </a:rPr>
              <a:t>自動車を使用</a:t>
            </a:r>
            <a:r>
              <a:rPr lang="ja-JP" altLang="en-US" sz="2800" dirty="0">
                <a:solidFill>
                  <a:schemeClr val="tx1"/>
                </a:solidFill>
              </a:rPr>
              <a:t>して、④</a:t>
            </a:r>
            <a:r>
              <a:rPr lang="ja-JP" altLang="en-US" sz="2800" b="1" u="sng" dirty="0">
                <a:solidFill>
                  <a:srgbClr val="FF0000"/>
                </a:solidFill>
              </a:rPr>
              <a:t>旅客を運送</a:t>
            </a:r>
            <a:r>
              <a:rPr lang="ja-JP" altLang="en-US" sz="2800" dirty="0">
                <a:solidFill>
                  <a:schemeClr val="tx1"/>
                </a:solidFill>
              </a:rPr>
              <a:t>する⑤</a:t>
            </a:r>
            <a:r>
              <a:rPr lang="ja-JP" altLang="en-US" sz="2800" b="1" u="sng" dirty="0">
                <a:solidFill>
                  <a:srgbClr val="FF0000"/>
                </a:solidFill>
              </a:rPr>
              <a:t>事業</a:t>
            </a:r>
            <a:r>
              <a:rPr lang="ja-JP" altLang="en-US" sz="2800" dirty="0">
                <a:solidFill>
                  <a:schemeClr val="tx1"/>
                </a:solidFill>
              </a:rPr>
              <a:t>を「旅客</a:t>
            </a:r>
            <a:r>
              <a:rPr kumimoji="1" lang="ja-JP" altLang="en-US" sz="2800" dirty="0">
                <a:solidFill>
                  <a:schemeClr val="tx1"/>
                </a:solidFill>
              </a:rPr>
              <a:t>自動車運送事業」と規定。①～⑤の要件全てに該当する場合は国土交通大臣の</a:t>
            </a:r>
            <a:r>
              <a:rPr lang="ja-JP" altLang="en-US" sz="2800" b="1" u="sng" dirty="0">
                <a:solidFill>
                  <a:srgbClr val="FF0000"/>
                </a:solidFill>
              </a:rPr>
              <a:t>許可</a:t>
            </a:r>
            <a:r>
              <a:rPr kumimoji="1" lang="ja-JP" altLang="en-US" sz="2800" dirty="0">
                <a:solidFill>
                  <a:schemeClr val="tx1"/>
                </a:solidFill>
              </a:rPr>
              <a:t>を受けなければなりません。また、法第７８条で、</a:t>
            </a:r>
            <a:r>
              <a:rPr kumimoji="1" lang="ja-JP" altLang="en-US" sz="2800" b="1" u="sng" dirty="0">
                <a:solidFill>
                  <a:srgbClr val="FF0000"/>
                </a:solidFill>
              </a:rPr>
              <a:t>自家用自動車は有償で運送の用に供してはならない</a:t>
            </a:r>
            <a:r>
              <a:rPr kumimoji="1" lang="ja-JP" altLang="en-US" sz="2800" dirty="0">
                <a:solidFill>
                  <a:schemeClr val="tx1"/>
                </a:solidFill>
              </a:rPr>
              <a:t>としており、有償運送を行おうとする場合には、国土交通大臣の</a:t>
            </a:r>
            <a:r>
              <a:rPr kumimoji="1" lang="ja-JP" altLang="en-US" sz="2800" b="1" u="sng" dirty="0">
                <a:solidFill>
                  <a:srgbClr val="FF0000"/>
                </a:solidFill>
              </a:rPr>
              <a:t>登録（又は許可）</a:t>
            </a:r>
            <a:r>
              <a:rPr kumimoji="1" lang="ja-JP" altLang="en-US" sz="2800" dirty="0">
                <a:solidFill>
                  <a:schemeClr val="tx1"/>
                </a:solidFill>
              </a:rPr>
              <a:t>が必要とされています。</a:t>
            </a:r>
            <a:endParaRPr kumimoji="1" lang="en-US" altLang="ja-JP" sz="2800" dirty="0">
              <a:solidFill>
                <a:schemeClr val="tx1"/>
              </a:solidFill>
            </a:endParaRPr>
          </a:p>
          <a:p>
            <a:pPr>
              <a:defRPr/>
            </a:pPr>
            <a:r>
              <a:rPr lang="ja-JP" altLang="en-US" sz="2800" dirty="0">
                <a:solidFill>
                  <a:schemeClr val="tx1"/>
                </a:solidFill>
              </a:rPr>
              <a:t>なお、旅客運送行為が許可等を必要とするかどうかについては、最終的には個別かつ総合的に判断されます。</a:t>
            </a:r>
            <a:endParaRPr lang="en-US" altLang="ja-JP" sz="2800" dirty="0">
              <a:solidFill>
                <a:schemeClr val="tx1"/>
              </a:solidFill>
            </a:endParaRPr>
          </a:p>
        </p:txBody>
      </p:sp>
      <p:sp>
        <p:nvSpPr>
          <p:cNvPr id="45" name="タイトル 1"/>
          <p:cNvSpPr>
            <a:spLocks noGrp="1"/>
          </p:cNvSpPr>
          <p:nvPr>
            <p:ph type="title"/>
          </p:nvPr>
        </p:nvSpPr>
        <p:spPr>
          <a:xfrm>
            <a:off x="4" y="549"/>
            <a:ext cx="8074553" cy="476174"/>
          </a:xfrm>
        </p:spPr>
        <p:txBody>
          <a:bodyPr/>
          <a:lstStyle/>
          <a:p>
            <a:r>
              <a:rPr lang="ja-JP" altLang="en-US" dirty="0" smtClean="0"/>
              <a:t>許可や登録を要しない運送の態様</a:t>
            </a:r>
            <a:endParaRPr kumimoji="1" lang="ja-JP" altLang="en-US" dirty="0"/>
          </a:p>
        </p:txBody>
      </p:sp>
      <p:sp>
        <p:nvSpPr>
          <p:cNvPr id="2" name="スライド番号プレースホルダー 1"/>
          <p:cNvSpPr>
            <a:spLocks noGrp="1"/>
          </p:cNvSpPr>
          <p:nvPr>
            <p:ph type="sldNum" sz="quarter" idx="11"/>
          </p:nvPr>
        </p:nvSpPr>
        <p:spPr/>
        <p:txBody>
          <a:bodyPr/>
          <a:lstStyle/>
          <a:p>
            <a:pPr>
              <a:defRPr/>
            </a:pPr>
            <a:endParaRPr lang="en-US" altLang="ja-JP" smtClean="0"/>
          </a:p>
          <a:p>
            <a:pPr>
              <a:defRPr/>
            </a:pPr>
            <a:fld id="{110FB75F-3B79-4B4F-8C0B-EDF002A8B8C6}" type="slidenum">
              <a:rPr lang="en-US" altLang="ja-JP" smtClean="0"/>
              <a:pPr>
                <a:defRPr/>
              </a:pPr>
              <a:t>11</a:t>
            </a:fld>
            <a:endParaRPr lang="en-US" altLang="ja-JP"/>
          </a:p>
        </p:txBody>
      </p:sp>
    </p:spTree>
    <p:extLst>
      <p:ext uri="{BB962C8B-B14F-4D97-AF65-F5344CB8AC3E}">
        <p14:creationId xmlns:p14="http://schemas.microsoft.com/office/powerpoint/2010/main" val="41071095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5" name="Group 4"/>
          <p:cNvGrpSpPr>
            <a:grpSpLocks/>
          </p:cNvGrpSpPr>
          <p:nvPr/>
        </p:nvGrpSpPr>
        <p:grpSpPr bwMode="auto">
          <a:xfrm>
            <a:off x="0" y="36513"/>
            <a:ext cx="9904413" cy="546100"/>
            <a:chOff x="0" y="0"/>
            <a:chExt cx="5760" cy="344"/>
          </a:xfrm>
        </p:grpSpPr>
        <p:pic>
          <p:nvPicPr>
            <p:cNvPr id="8245" name="Picture 5" descr="mlit_top"/>
            <p:cNvPicPr>
              <a:picLocks noChangeAspect="1" noChangeArrowheads="1"/>
            </p:cNvPicPr>
            <p:nvPr/>
          </p:nvPicPr>
          <p:blipFill>
            <a:blip r:embed="rId4" cstate="print"/>
            <a:srcRect/>
            <a:stretch>
              <a:fillRect/>
            </a:stretch>
          </p:blipFill>
          <p:spPr bwMode="auto">
            <a:xfrm>
              <a:off x="0" y="300"/>
              <a:ext cx="5760" cy="44"/>
            </a:xfrm>
            <a:prstGeom prst="rect">
              <a:avLst/>
            </a:prstGeom>
            <a:noFill/>
            <a:ln w="9525">
              <a:noFill/>
              <a:miter lim="800000"/>
              <a:headEnd/>
              <a:tailEnd/>
            </a:ln>
          </p:spPr>
        </p:pic>
        <p:grpSp>
          <p:nvGrpSpPr>
            <p:cNvPr id="8246" name="Group 6"/>
            <p:cNvGrpSpPr>
              <a:grpSpLocks/>
            </p:cNvGrpSpPr>
            <p:nvPr/>
          </p:nvGrpSpPr>
          <p:grpSpPr bwMode="auto">
            <a:xfrm>
              <a:off x="0" y="0"/>
              <a:ext cx="5760" cy="318"/>
              <a:chOff x="0" y="0"/>
              <a:chExt cx="5760" cy="318"/>
            </a:xfrm>
          </p:grpSpPr>
          <p:pic>
            <p:nvPicPr>
              <p:cNvPr id="8247" name="Picture 7" descr="mlit_top"/>
              <p:cNvPicPr>
                <a:picLocks noChangeAspect="1" noChangeArrowheads="1"/>
              </p:cNvPicPr>
              <p:nvPr/>
            </p:nvPicPr>
            <p:blipFill>
              <a:blip r:embed="rId5" cstate="email">
                <a:extLst>
                  <a:ext uri="{28A0092B-C50C-407E-A947-70E740481C1C}">
                    <a14:useLocalDpi xmlns:a14="http://schemas.microsoft.com/office/drawing/2010/main"/>
                  </a:ext>
                </a:extLst>
              </a:blip>
              <a:srcRect r="66945" b="42805"/>
              <a:stretch>
                <a:fillRect/>
              </a:stretch>
            </p:blipFill>
            <p:spPr bwMode="auto">
              <a:xfrm>
                <a:off x="3856" y="0"/>
                <a:ext cx="1904" cy="318"/>
              </a:xfrm>
              <a:prstGeom prst="rect">
                <a:avLst/>
              </a:prstGeom>
              <a:noFill/>
              <a:ln w="9525">
                <a:noFill/>
                <a:miter lim="800000"/>
                <a:headEnd/>
                <a:tailEnd/>
              </a:ln>
            </p:spPr>
          </p:pic>
          <p:pic>
            <p:nvPicPr>
              <p:cNvPr id="8248" name="Picture 8" descr="mlit_top"/>
              <p:cNvPicPr>
                <a:picLocks noChangeAspect="1" noChangeArrowheads="1"/>
              </p:cNvPicPr>
              <p:nvPr/>
            </p:nvPicPr>
            <p:blipFill>
              <a:blip r:embed="rId6" cstate="email">
                <a:extLst>
                  <a:ext uri="{28A0092B-C50C-407E-A947-70E740481C1C}">
                    <a14:useLocalDpi xmlns:a14="http://schemas.microsoft.com/office/drawing/2010/main"/>
                  </a:ext>
                </a:extLst>
              </a:blip>
              <a:srcRect l="50000" b="42805"/>
              <a:stretch>
                <a:fillRect/>
              </a:stretch>
            </p:blipFill>
            <p:spPr bwMode="auto">
              <a:xfrm>
                <a:off x="1043" y="0"/>
                <a:ext cx="2880" cy="318"/>
              </a:xfrm>
              <a:prstGeom prst="rect">
                <a:avLst/>
              </a:prstGeom>
              <a:noFill/>
              <a:ln w="9525">
                <a:noFill/>
                <a:miter lim="800000"/>
                <a:headEnd/>
                <a:tailEnd/>
              </a:ln>
            </p:spPr>
          </p:pic>
          <p:pic>
            <p:nvPicPr>
              <p:cNvPr id="8249" name="Picture 9" descr="mlit_top"/>
              <p:cNvPicPr>
                <a:picLocks noChangeAspect="1" noChangeArrowheads="1"/>
              </p:cNvPicPr>
              <p:nvPr/>
            </p:nvPicPr>
            <p:blipFill>
              <a:blip r:embed="rId6" cstate="email">
                <a:extLst>
                  <a:ext uri="{28A0092B-C50C-407E-A947-70E740481C1C}">
                    <a14:useLocalDpi xmlns:a14="http://schemas.microsoft.com/office/drawing/2010/main"/>
                  </a:ext>
                </a:extLst>
              </a:blip>
              <a:srcRect l="68906" b="42805"/>
              <a:stretch>
                <a:fillRect/>
              </a:stretch>
            </p:blipFill>
            <p:spPr bwMode="auto">
              <a:xfrm>
                <a:off x="0" y="0"/>
                <a:ext cx="1791" cy="318"/>
              </a:xfrm>
              <a:prstGeom prst="rect">
                <a:avLst/>
              </a:prstGeom>
              <a:noFill/>
              <a:ln w="9525">
                <a:noFill/>
                <a:miter lim="800000"/>
                <a:headEnd/>
                <a:tailEnd/>
              </a:ln>
            </p:spPr>
          </p:pic>
        </p:grpSp>
      </p:grpSp>
      <p:sp>
        <p:nvSpPr>
          <p:cNvPr id="8196" name="Text Box 17"/>
          <p:cNvSpPr txBox="1">
            <a:spLocks noChangeArrowheads="1"/>
          </p:cNvSpPr>
          <p:nvPr/>
        </p:nvSpPr>
        <p:spPr bwMode="auto">
          <a:xfrm>
            <a:off x="8551863" y="28575"/>
            <a:ext cx="1225550" cy="274638"/>
          </a:xfrm>
          <a:prstGeom prst="rect">
            <a:avLst/>
          </a:prstGeom>
          <a:noFill/>
          <a:ln w="9525" algn="ctr">
            <a:noFill/>
            <a:miter lim="800000"/>
            <a:headEnd/>
            <a:tailEnd/>
          </a:ln>
        </p:spPr>
        <p:txBody>
          <a:bodyPr lIns="0" tIns="0" rIns="0" bIns="0" anchor="ctr">
            <a:spAutoFit/>
          </a:bodyPr>
          <a:lstStyle/>
          <a:p>
            <a:pPr eaLnBrk="1" hangingPunct="1"/>
            <a:r>
              <a:rPr kumimoji="1" lang="ja-JP" altLang="en-US" b="1">
                <a:solidFill>
                  <a:srgbClr val="000000"/>
                </a:solidFill>
                <a:ea typeface="HG丸ｺﾞｼｯｸM-PRO" pitchFamily="50" charset="-128"/>
              </a:rPr>
              <a:t>中国運輸局</a:t>
            </a:r>
          </a:p>
        </p:txBody>
      </p:sp>
      <p:graphicFrame>
        <p:nvGraphicFramePr>
          <p:cNvPr id="8194" name="Object 16"/>
          <p:cNvGraphicFramePr>
            <a:graphicFrameLocks noChangeAspect="1"/>
          </p:cNvGraphicFramePr>
          <p:nvPr/>
        </p:nvGraphicFramePr>
        <p:xfrm>
          <a:off x="8193088" y="44450"/>
          <a:ext cx="269875" cy="287338"/>
        </p:xfrm>
        <a:graphic>
          <a:graphicData uri="http://schemas.openxmlformats.org/presentationml/2006/ole">
            <mc:AlternateContent xmlns:mc="http://schemas.openxmlformats.org/markup-compatibility/2006">
              <mc:Choice xmlns:v="urn:schemas-microsoft-com:vml" Requires="v">
                <p:oleObj spid="_x0000_s20514" name="ビットマップ イメージ" r:id="rId7" imgW="2553056" imgH="2943636" progId="PBrush">
                  <p:embed/>
                </p:oleObj>
              </mc:Choice>
              <mc:Fallback>
                <p:oleObj name="ビットマップ イメージ" r:id="rId7" imgW="2553056" imgH="2943636" progId="PBrush">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93088" y="44450"/>
                        <a:ext cx="269875" cy="287338"/>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pic>
                </p:oleObj>
              </mc:Fallback>
            </mc:AlternateContent>
          </a:graphicData>
        </a:graphic>
      </p:graphicFrame>
      <p:sp>
        <p:nvSpPr>
          <p:cNvPr id="8202" name="テキスト ボックス 60"/>
          <p:cNvSpPr txBox="1">
            <a:spLocks noChangeArrowheads="1"/>
          </p:cNvSpPr>
          <p:nvPr/>
        </p:nvSpPr>
        <p:spPr bwMode="auto">
          <a:xfrm>
            <a:off x="559718" y="1089025"/>
            <a:ext cx="8928992" cy="4401205"/>
          </a:xfrm>
          <a:prstGeom prst="rect">
            <a:avLst/>
          </a:prstGeom>
          <a:solidFill>
            <a:schemeClr val="bg1">
              <a:lumMod val="85000"/>
            </a:schemeClr>
          </a:solidFill>
          <a:ln w="28575">
            <a:solidFill>
              <a:schemeClr val="tx1"/>
            </a:solidFill>
            <a:miter lim="800000"/>
            <a:headEnd/>
            <a:tailEnd/>
          </a:ln>
        </p:spPr>
        <p:txBody>
          <a:bodyPr wrap="square">
            <a:spAutoFit/>
          </a:bodyPr>
          <a:lstStyle/>
          <a:p>
            <a:pPr marL="177800" indent="-177800"/>
            <a:r>
              <a:rPr kumimoji="1" lang="ja-JP" altLang="en-US" sz="2800" b="1" dirty="0" smtClean="0"/>
              <a:t>（１</a:t>
            </a:r>
            <a:r>
              <a:rPr kumimoji="1" lang="ja-JP" altLang="en-US" sz="2800" b="1" dirty="0"/>
              <a:t>）サービスの提供を受けた者からの給付が、</a:t>
            </a:r>
            <a:r>
              <a:rPr kumimoji="1" lang="ja-JP" altLang="en-US" sz="2800" b="1" dirty="0">
                <a:solidFill>
                  <a:srgbClr val="FF0000"/>
                </a:solidFill>
              </a:rPr>
              <a:t>「好意に対する任意の謝礼」</a:t>
            </a:r>
            <a:r>
              <a:rPr kumimoji="1" lang="ja-JP" altLang="en-US" sz="2800" b="1" dirty="0"/>
              <a:t>と認められる</a:t>
            </a:r>
            <a:r>
              <a:rPr kumimoji="1" lang="ja-JP" altLang="en-US" sz="2800" b="1" dirty="0" smtClean="0"/>
              <a:t>場合</a:t>
            </a:r>
            <a:endParaRPr kumimoji="1" lang="en-US" altLang="ja-JP" sz="2800" b="1" dirty="0" smtClean="0"/>
          </a:p>
          <a:p>
            <a:pPr marL="177800" indent="-177800"/>
            <a:r>
              <a:rPr kumimoji="1" lang="ja-JP" altLang="en-US" sz="2800" b="1" dirty="0" smtClean="0"/>
              <a:t>（</a:t>
            </a:r>
            <a:r>
              <a:rPr kumimoji="1" lang="ja-JP" altLang="en-US" sz="2800" b="1" dirty="0"/>
              <a:t>２）サービスの提供を受けた者からの給付が、</a:t>
            </a:r>
            <a:r>
              <a:rPr kumimoji="1" lang="ja-JP" altLang="en-US" sz="2800" b="1" dirty="0">
                <a:solidFill>
                  <a:srgbClr val="FF0000"/>
                </a:solidFill>
              </a:rPr>
              <a:t>金銭的な価値の換算が困難な財物や</a:t>
            </a:r>
            <a:r>
              <a:rPr lang="ja-JP" altLang="en-US" sz="2800" b="1" dirty="0">
                <a:solidFill>
                  <a:srgbClr val="FF0000"/>
                </a:solidFill>
              </a:rPr>
              <a:t>流通</a:t>
            </a:r>
            <a:r>
              <a:rPr kumimoji="1" lang="ja-JP" altLang="en-US" sz="2800" b="1" dirty="0">
                <a:solidFill>
                  <a:srgbClr val="FF0000"/>
                </a:solidFill>
              </a:rPr>
              <a:t>性の乏しい財物</a:t>
            </a:r>
            <a:r>
              <a:rPr kumimoji="1" lang="ja-JP" altLang="en-US" sz="2800" b="1" dirty="0"/>
              <a:t>などによりなされる</a:t>
            </a:r>
            <a:r>
              <a:rPr kumimoji="1" lang="ja-JP" altLang="en-US" sz="2800" b="1" dirty="0" smtClean="0"/>
              <a:t>場合</a:t>
            </a:r>
            <a:endParaRPr kumimoji="1" lang="en-US" altLang="ja-JP" sz="2800" b="1" dirty="0" smtClean="0"/>
          </a:p>
          <a:p>
            <a:pPr marL="177800" indent="-177800"/>
            <a:r>
              <a:rPr kumimoji="1" lang="ja-JP" altLang="en-US" sz="2800" b="1" dirty="0" smtClean="0"/>
              <a:t>（</a:t>
            </a:r>
            <a:r>
              <a:rPr kumimoji="1" lang="ja-JP" altLang="en-US" sz="2800" b="1" dirty="0"/>
              <a:t>３</a:t>
            </a:r>
            <a:r>
              <a:rPr kumimoji="1" lang="ja-JP" altLang="en-US" sz="2800" b="1" dirty="0" smtClean="0"/>
              <a:t>）</a:t>
            </a:r>
            <a:r>
              <a:rPr lang="ja-JP" altLang="en-US" sz="2800" b="1" dirty="0"/>
              <a:t>ボランティア活動として行う運送において、</a:t>
            </a:r>
            <a:r>
              <a:rPr lang="ja-JP" altLang="en-US" sz="2800" b="1" dirty="0">
                <a:solidFill>
                  <a:srgbClr val="FF0000"/>
                </a:solidFill>
              </a:rPr>
              <a:t>実際の運送に要した</a:t>
            </a:r>
            <a:r>
              <a:rPr kumimoji="1" lang="ja-JP" altLang="en-US" sz="2800" b="1" dirty="0">
                <a:solidFill>
                  <a:srgbClr val="FF0000"/>
                </a:solidFill>
              </a:rPr>
              <a:t>ガソリン代、有料道路使用料、駐車場代のみ</a:t>
            </a:r>
            <a:r>
              <a:rPr kumimoji="1" lang="ja-JP" altLang="en-US" sz="2800" b="1" dirty="0"/>
              <a:t>を収受する</a:t>
            </a:r>
            <a:r>
              <a:rPr kumimoji="1" lang="ja-JP" altLang="en-US" sz="2800" b="1" dirty="0" smtClean="0"/>
              <a:t>場合</a:t>
            </a:r>
            <a:endParaRPr kumimoji="1" lang="en-US" altLang="ja-JP" sz="2800" b="1" dirty="0" smtClean="0"/>
          </a:p>
          <a:p>
            <a:pPr marL="177800" indent="-177800"/>
            <a:r>
              <a:rPr kumimoji="1" lang="ja-JP" altLang="en-US" sz="2800" b="1" dirty="0" smtClean="0"/>
              <a:t>（</a:t>
            </a:r>
            <a:r>
              <a:rPr kumimoji="1" lang="ja-JP" altLang="en-US" sz="2800" b="1" dirty="0"/>
              <a:t>４）市町村の</a:t>
            </a:r>
            <a:r>
              <a:rPr kumimoji="1" lang="ja-JP" altLang="en-US" sz="2800" b="1" dirty="0">
                <a:solidFill>
                  <a:srgbClr val="FF0000"/>
                </a:solidFill>
              </a:rPr>
              <a:t>公共サービスを受けた者</a:t>
            </a:r>
            <a:r>
              <a:rPr lang="ja-JP" altLang="en-US" sz="2800" b="1" dirty="0">
                <a:solidFill>
                  <a:srgbClr val="FF0000"/>
                </a:solidFill>
              </a:rPr>
              <a:t>が</a:t>
            </a:r>
            <a:r>
              <a:rPr kumimoji="1" lang="ja-JP" altLang="en-US" sz="2800" b="1" dirty="0">
                <a:solidFill>
                  <a:srgbClr val="FF0000"/>
                </a:solidFill>
              </a:rPr>
              <a:t>対価を負担しておらず、反対給付が特定されない</a:t>
            </a:r>
            <a:r>
              <a:rPr kumimoji="1" lang="ja-JP" altLang="en-US" sz="2800" b="1" dirty="0"/>
              <a:t>場合</a:t>
            </a:r>
          </a:p>
        </p:txBody>
      </p:sp>
      <p:sp>
        <p:nvSpPr>
          <p:cNvPr id="58" name="タイトル 1"/>
          <p:cNvSpPr>
            <a:spLocks noGrp="1"/>
          </p:cNvSpPr>
          <p:nvPr>
            <p:ph type="title"/>
          </p:nvPr>
        </p:nvSpPr>
        <p:spPr>
          <a:xfrm>
            <a:off x="4" y="549"/>
            <a:ext cx="8074553" cy="476174"/>
          </a:xfrm>
        </p:spPr>
        <p:txBody>
          <a:bodyPr/>
          <a:lstStyle/>
          <a:p>
            <a:r>
              <a:rPr lang="ja-JP" altLang="en-US" dirty="0" smtClean="0"/>
              <a:t>許可や登録を要しない運送の態様の事例</a:t>
            </a:r>
            <a:endParaRPr kumimoji="1" lang="ja-JP" altLang="en-US" dirty="0"/>
          </a:p>
        </p:txBody>
      </p:sp>
      <p:sp>
        <p:nvSpPr>
          <p:cNvPr id="2" name="スライド番号プレースホルダー 1"/>
          <p:cNvSpPr>
            <a:spLocks noGrp="1"/>
          </p:cNvSpPr>
          <p:nvPr>
            <p:ph type="sldNum" sz="quarter" idx="11"/>
          </p:nvPr>
        </p:nvSpPr>
        <p:spPr/>
        <p:txBody>
          <a:bodyPr/>
          <a:lstStyle/>
          <a:p>
            <a:pPr>
              <a:defRPr/>
            </a:pPr>
            <a:endParaRPr lang="en-US" altLang="ja-JP" smtClean="0"/>
          </a:p>
          <a:p>
            <a:pPr>
              <a:defRPr/>
            </a:pPr>
            <a:fld id="{110FB75F-3B79-4B4F-8C0B-EDF002A8B8C6}" type="slidenum">
              <a:rPr lang="en-US" altLang="ja-JP" smtClean="0"/>
              <a:pPr>
                <a:defRPr/>
              </a:pPr>
              <a:t>12</a:t>
            </a:fld>
            <a:endParaRPr lang="en-US" altLang="ja-JP"/>
          </a:p>
        </p:txBody>
      </p:sp>
    </p:spTree>
    <p:extLst>
      <p:ext uri="{BB962C8B-B14F-4D97-AF65-F5344CB8AC3E}">
        <p14:creationId xmlns:p14="http://schemas.microsoft.com/office/powerpoint/2010/main" val="18659466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おわり</a:t>
            </a:r>
            <a:r>
              <a:rPr lang="ja-JP" altLang="en-US" dirty="0"/>
              <a:t>に</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地域交通の確保・維持・発展について厚生労働省とも連携し今後も取り組んでまいります。</a:t>
            </a:r>
            <a:endParaRPr kumimoji="1" lang="en-US" altLang="ja-JP" dirty="0" smtClean="0"/>
          </a:p>
          <a:p>
            <a:endParaRPr lang="en-US" altLang="ja-JP" dirty="0"/>
          </a:p>
          <a:p>
            <a:pPr marL="0" indent="0" algn="r">
              <a:buNone/>
            </a:pPr>
            <a:r>
              <a:rPr kumimoji="1" lang="ja-JP" altLang="en-US" sz="2000" dirty="0" smtClean="0"/>
              <a:t>問合せ先</a:t>
            </a:r>
            <a:endParaRPr kumimoji="1" lang="en-US" altLang="ja-JP" sz="2000" dirty="0" smtClean="0"/>
          </a:p>
          <a:p>
            <a:pPr marL="0" indent="0" algn="r">
              <a:buNone/>
            </a:pPr>
            <a:r>
              <a:rPr lang="ja-JP" altLang="en-US" sz="2000" b="1" dirty="0" smtClean="0"/>
              <a:t>中国運輸局旅客第一課</a:t>
            </a:r>
            <a:endParaRPr lang="en-US" altLang="ja-JP" sz="2000" b="1" dirty="0"/>
          </a:p>
          <a:p>
            <a:pPr marL="0" indent="0" algn="r">
              <a:buNone/>
            </a:pPr>
            <a:r>
              <a:rPr lang="zh-TW" altLang="en-US" sz="2000" dirty="0" smtClean="0"/>
              <a:t>ＴＥＬ </a:t>
            </a:r>
            <a:r>
              <a:rPr lang="zh-TW" altLang="en-US" sz="2000" dirty="0"/>
              <a:t>（０８２）</a:t>
            </a:r>
            <a:r>
              <a:rPr lang="zh-TW" altLang="en-US" sz="2000" dirty="0" smtClean="0"/>
              <a:t>２２８－３４３</a:t>
            </a:r>
            <a:r>
              <a:rPr lang="ja-JP" altLang="en-US" sz="2000" dirty="0" smtClean="0"/>
              <a:t>６</a:t>
            </a:r>
            <a:endParaRPr lang="en-US" altLang="zh-TW" sz="2000" dirty="0" smtClean="0"/>
          </a:p>
          <a:p>
            <a:pPr marL="0" indent="0" algn="r">
              <a:buNone/>
            </a:pPr>
            <a:r>
              <a:rPr kumimoji="1" lang="ja-JP" altLang="en-US" sz="2000" b="1" dirty="0" smtClean="0"/>
              <a:t>中国運輸局旅客第二課</a:t>
            </a:r>
            <a:endParaRPr kumimoji="1" lang="en-US" altLang="ja-JP" sz="2000" b="1" dirty="0" smtClean="0"/>
          </a:p>
          <a:p>
            <a:pPr marL="0" indent="0" algn="r">
              <a:buNone/>
            </a:pPr>
            <a:r>
              <a:rPr lang="zh-TW" altLang="en-US" sz="2000" dirty="0"/>
              <a:t>ＴＥＬ （０８２）</a:t>
            </a:r>
            <a:r>
              <a:rPr lang="zh-TW" altLang="en-US" sz="2000" dirty="0" smtClean="0"/>
              <a:t>２２８－３４５０</a:t>
            </a:r>
            <a:endParaRPr kumimoji="1" lang="en-US" altLang="ja-JP" sz="2000" dirty="0" smtClean="0"/>
          </a:p>
          <a:p>
            <a:pPr marL="0" indent="0" algn="r">
              <a:buNone/>
            </a:pPr>
            <a:r>
              <a:rPr lang="ja-JP" altLang="en-US" sz="2000" b="1" dirty="0" smtClean="0"/>
              <a:t>広島運輸支局　輸送担当</a:t>
            </a:r>
            <a:endParaRPr lang="en-US" altLang="ja-JP" sz="2000" b="1" dirty="0" smtClean="0"/>
          </a:p>
          <a:p>
            <a:pPr marL="0" indent="0" algn="r">
              <a:buNone/>
            </a:pPr>
            <a:r>
              <a:rPr lang="ja-JP" altLang="en-US" sz="2000" dirty="0"/>
              <a:t>ＴＥＬ（０８２）２３３－９１６７</a:t>
            </a:r>
            <a:endParaRPr kumimoji="1" lang="ja-JP" altLang="en-US" sz="2000" dirty="0"/>
          </a:p>
        </p:txBody>
      </p:sp>
      <p:sp>
        <p:nvSpPr>
          <p:cNvPr id="4" name="スライド番号プレースホルダー 3"/>
          <p:cNvSpPr>
            <a:spLocks noGrp="1"/>
          </p:cNvSpPr>
          <p:nvPr>
            <p:ph type="sldNum" sz="quarter" idx="11"/>
          </p:nvPr>
        </p:nvSpPr>
        <p:spPr/>
        <p:txBody>
          <a:bodyPr/>
          <a:lstStyle/>
          <a:p>
            <a:pPr>
              <a:defRPr/>
            </a:pPr>
            <a:endParaRPr lang="en-US" altLang="ja-JP" smtClean="0"/>
          </a:p>
          <a:p>
            <a:pPr>
              <a:defRPr/>
            </a:pPr>
            <a:fld id="{110FB75F-3B79-4B4F-8C0B-EDF002A8B8C6}" type="slidenum">
              <a:rPr lang="en-US" altLang="ja-JP" smtClean="0"/>
              <a:pPr>
                <a:defRPr/>
              </a:pPr>
              <a:t>13</a:t>
            </a:fld>
            <a:endParaRPr lang="en-US" altLang="ja-JP"/>
          </a:p>
        </p:txBody>
      </p:sp>
    </p:spTree>
    <p:extLst>
      <p:ext uri="{BB962C8B-B14F-4D97-AF65-F5344CB8AC3E}">
        <p14:creationId xmlns:p14="http://schemas.microsoft.com/office/powerpoint/2010/main" val="4066442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bwMode="auto">
          <a:xfrm>
            <a:off x="703734" y="1096192"/>
            <a:ext cx="8820980" cy="3988991"/>
          </a:xfrm>
          <a:prstGeom prst="rect">
            <a:avLst/>
          </a:prstGeom>
          <a:ln>
            <a:prstDash val="sysDot"/>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0000" tIns="46800" rIns="90000" bIns="4680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2" name="スライド番号プレースホルダー 1"/>
          <p:cNvSpPr>
            <a:spLocks noGrp="1"/>
          </p:cNvSpPr>
          <p:nvPr>
            <p:ph type="sldNum" sz="quarter" idx="11"/>
          </p:nvPr>
        </p:nvSpPr>
        <p:spPr/>
        <p:txBody>
          <a:bodyPr/>
          <a:lstStyle/>
          <a:p>
            <a:pPr>
              <a:defRPr/>
            </a:pPr>
            <a:endParaRPr lang="en-US" altLang="ja-JP" smtClean="0"/>
          </a:p>
          <a:p>
            <a:pPr>
              <a:defRPr/>
            </a:pPr>
            <a:fld id="{ECE1F228-E0B0-4195-87C4-CFD2E010ED3E}" type="slidenum">
              <a:rPr lang="en-US" altLang="ja-JP" smtClean="0"/>
              <a:pPr>
                <a:defRPr/>
              </a:pPr>
              <a:t>1</a:t>
            </a:fld>
            <a:endParaRPr lang="en-US" altLang="ja-JP"/>
          </a:p>
        </p:txBody>
      </p:sp>
      <p:graphicFrame>
        <p:nvGraphicFramePr>
          <p:cNvPr id="3" name="図表 2"/>
          <p:cNvGraphicFramePr/>
          <p:nvPr>
            <p:extLst>
              <p:ext uri="{D42A27DB-BD31-4B8C-83A1-F6EECF244321}">
                <p14:modId xmlns:p14="http://schemas.microsoft.com/office/powerpoint/2010/main" val="1830976984"/>
              </p:ext>
            </p:extLst>
          </p:nvPr>
        </p:nvGraphicFramePr>
        <p:xfrm>
          <a:off x="1027771" y="1096193"/>
          <a:ext cx="7884876" cy="30888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正方形/長方形 4"/>
          <p:cNvSpPr/>
          <p:nvPr/>
        </p:nvSpPr>
        <p:spPr bwMode="auto">
          <a:xfrm>
            <a:off x="4214124" y="908720"/>
            <a:ext cx="1476164" cy="360040"/>
          </a:xfrm>
          <a:prstGeom prst="rect">
            <a:avLst/>
          </a:prstGeom>
          <a:solidFill>
            <a:schemeClr val="accent1"/>
          </a:solidFill>
          <a:ln w="9525" cap="flat" cmpd="sng" algn="ctr">
            <a:solidFill>
              <a:schemeClr val="tx1"/>
            </a:solidFill>
            <a:prstDash val="solid"/>
            <a:round/>
            <a:headEnd type="none" w="med" len="med"/>
            <a:tailEnd type="none" w="med" len="med"/>
          </a:ln>
          <a:effectLst>
            <a:outerShdw dist="107763" dir="2700000" algn="ctr" rotWithShape="0">
              <a:schemeClr val="bg2">
                <a:alpha val="50000"/>
              </a:schemeClr>
            </a:outerShdw>
          </a:effectLst>
        </p:spPr>
        <p:txBody>
          <a:bodyPr vert="horz" wrap="square" lIns="90000" tIns="46800" rIns="90000" bIns="4680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1800" b="0" i="0" u="none" strike="noStrike" cap="none" normalizeH="0" baseline="0" dirty="0" smtClean="0">
                <a:ln>
                  <a:noFill/>
                </a:ln>
                <a:solidFill>
                  <a:schemeClr val="tx1"/>
                </a:solidFill>
                <a:effectLst/>
                <a:latin typeface="Arial" charset="0"/>
                <a:ea typeface="ＭＳ Ｐゴシック" pitchFamily="50" charset="-128"/>
              </a:rPr>
              <a:t>道路運送法</a:t>
            </a:r>
          </a:p>
        </p:txBody>
      </p:sp>
      <p:graphicFrame>
        <p:nvGraphicFramePr>
          <p:cNvPr id="7" name="図表 6"/>
          <p:cNvGraphicFramePr/>
          <p:nvPr>
            <p:extLst>
              <p:ext uri="{D42A27DB-BD31-4B8C-83A1-F6EECF244321}">
                <p14:modId xmlns:p14="http://schemas.microsoft.com/office/powerpoint/2010/main" val="910706891"/>
              </p:ext>
            </p:extLst>
          </p:nvPr>
        </p:nvGraphicFramePr>
        <p:xfrm>
          <a:off x="1027770" y="3320988"/>
          <a:ext cx="7884876" cy="234026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8" name="タイトル 2"/>
          <p:cNvSpPr txBox="1">
            <a:spLocks/>
          </p:cNvSpPr>
          <p:nvPr/>
        </p:nvSpPr>
        <p:spPr>
          <a:xfrm>
            <a:off x="271463" y="0"/>
            <a:ext cx="7921625" cy="476250"/>
          </a:xfrm>
          <a:prstGeom prst="rect">
            <a:avLst/>
          </a:prstGeom>
        </p:spPr>
        <p:txBody>
          <a:bodyPr/>
          <a:lstStyle>
            <a:lvl1pPr algn="l" rtl="0" eaLnBrk="0" fontAlgn="base" hangingPunct="0">
              <a:spcBef>
                <a:spcPct val="0"/>
              </a:spcBef>
              <a:spcAft>
                <a:spcPct val="0"/>
              </a:spcAft>
              <a:defRPr kumimoji="1" sz="2400">
                <a:solidFill>
                  <a:srgbClr val="4087C8"/>
                </a:solidFill>
                <a:latin typeface="+mj-lt"/>
                <a:ea typeface="+mj-ea"/>
                <a:cs typeface="+mj-cs"/>
              </a:defRPr>
            </a:lvl1pPr>
            <a:lvl2pPr algn="l" rtl="0" eaLnBrk="0" fontAlgn="base" hangingPunct="0">
              <a:spcBef>
                <a:spcPct val="0"/>
              </a:spcBef>
              <a:spcAft>
                <a:spcPct val="0"/>
              </a:spcAft>
              <a:defRPr kumimoji="1" sz="2400">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4087C8"/>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400">
                <a:solidFill>
                  <a:srgbClr val="4087C8"/>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400">
                <a:solidFill>
                  <a:srgbClr val="4087C8"/>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400">
                <a:solidFill>
                  <a:srgbClr val="4087C8"/>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400">
                <a:solidFill>
                  <a:srgbClr val="4087C8"/>
                </a:solidFill>
                <a:latin typeface="HGP創英角ｺﾞｼｯｸUB" pitchFamily="50" charset="-128"/>
                <a:ea typeface="HGP創英角ｺﾞｼｯｸUB" pitchFamily="50" charset="-128"/>
              </a:defRPr>
            </a:lvl9pPr>
          </a:lstStyle>
          <a:p>
            <a:r>
              <a:rPr lang="ja-JP" altLang="en-US" kern="0" dirty="0" smtClean="0"/>
              <a:t>旅客自動車運送事業の概要</a:t>
            </a:r>
            <a:endParaRPr lang="ja-JP" altLang="en-US" kern="0" dirty="0"/>
          </a:p>
        </p:txBody>
      </p:sp>
    </p:spTree>
    <p:extLst>
      <p:ext uri="{BB962C8B-B14F-4D97-AF65-F5344CB8AC3E}">
        <p14:creationId xmlns:p14="http://schemas.microsoft.com/office/powerpoint/2010/main" val="38513360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旅客自動車運送事業とは</a:t>
            </a:r>
            <a:endParaRPr kumimoji="1" lang="ja-JP" altLang="en-US" dirty="0"/>
          </a:p>
        </p:txBody>
      </p:sp>
      <p:sp>
        <p:nvSpPr>
          <p:cNvPr id="4" name="コンテンツ プレースホルダー 3"/>
          <p:cNvSpPr>
            <a:spLocks noGrp="1"/>
          </p:cNvSpPr>
          <p:nvPr>
            <p:ph idx="1"/>
          </p:nvPr>
        </p:nvSpPr>
        <p:spPr>
          <a:xfrm>
            <a:off x="495300" y="872716"/>
            <a:ext cx="8913813" cy="5253447"/>
          </a:xfrm>
        </p:spPr>
        <p:txBody>
          <a:bodyPr/>
          <a:lstStyle/>
          <a:p>
            <a:pPr>
              <a:buFont typeface="Wingdings" panose="05000000000000000000" pitchFamily="2" charset="2"/>
              <a:buChar char="l"/>
            </a:pPr>
            <a:r>
              <a:rPr kumimoji="1" lang="ja-JP" altLang="en-US" dirty="0" smtClean="0"/>
              <a:t>道路運送法第</a:t>
            </a:r>
            <a:r>
              <a:rPr kumimoji="1" lang="en-US" altLang="ja-JP" dirty="0" smtClean="0"/>
              <a:t>2</a:t>
            </a:r>
            <a:r>
              <a:rPr kumimoji="1" lang="ja-JP" altLang="en-US" dirty="0" smtClean="0"/>
              <a:t>条第</a:t>
            </a:r>
            <a:r>
              <a:rPr kumimoji="1" lang="en-US" altLang="ja-JP" dirty="0" smtClean="0"/>
              <a:t>3</a:t>
            </a:r>
            <a:r>
              <a:rPr kumimoji="1" lang="ja-JP" altLang="en-US" dirty="0" smtClean="0"/>
              <a:t>項</a:t>
            </a:r>
            <a:endParaRPr kumimoji="1" lang="en-US" altLang="ja-JP" dirty="0" smtClean="0"/>
          </a:p>
          <a:p>
            <a:pPr marL="0" indent="0">
              <a:buNone/>
            </a:pPr>
            <a:r>
              <a:rPr lang="ja-JP" altLang="en-US" dirty="0" smtClean="0"/>
              <a:t>　「旅客自動車運送事業」とは、他人の需要に応じ、有償で、自動車を使用して旅客を運送する事業</a:t>
            </a:r>
            <a:endParaRPr lang="en-US" altLang="ja-JP" dirty="0" smtClean="0"/>
          </a:p>
          <a:p>
            <a:pPr>
              <a:buFont typeface="Wingdings" panose="05000000000000000000" pitchFamily="2" charset="2"/>
              <a:buChar char="l"/>
            </a:pPr>
            <a:r>
              <a:rPr kumimoji="1" lang="ja-JP" altLang="en-US" dirty="0" smtClean="0"/>
              <a:t>道路運送法第</a:t>
            </a:r>
            <a:r>
              <a:rPr kumimoji="1" lang="en-US" altLang="ja-JP" dirty="0" smtClean="0"/>
              <a:t>3</a:t>
            </a:r>
            <a:r>
              <a:rPr kumimoji="1" lang="ja-JP" altLang="en-US" dirty="0" smtClean="0"/>
              <a:t>条</a:t>
            </a:r>
            <a:endParaRPr kumimoji="1" lang="en-US" altLang="ja-JP" dirty="0" smtClean="0"/>
          </a:p>
          <a:p>
            <a:pPr marL="0" indent="0">
              <a:buNone/>
            </a:pPr>
            <a:r>
              <a:rPr lang="ja-JP" altLang="en-US" dirty="0" smtClean="0"/>
              <a:t>　旅客自動車運送</a:t>
            </a:r>
            <a:r>
              <a:rPr lang="ja-JP" altLang="en-US" dirty="0"/>
              <a:t>事業</a:t>
            </a:r>
            <a:r>
              <a:rPr lang="ja-JP" altLang="en-US" dirty="0" smtClean="0"/>
              <a:t>の</a:t>
            </a:r>
            <a:r>
              <a:rPr lang="ja-JP" altLang="en-US" dirty="0"/>
              <a:t>種類</a:t>
            </a:r>
            <a:r>
              <a:rPr lang="ja-JP" altLang="en-US" dirty="0" smtClean="0"/>
              <a:t>は、次に掲げるもの</a:t>
            </a:r>
            <a:endParaRPr lang="en-US" altLang="ja-JP" dirty="0" smtClean="0"/>
          </a:p>
          <a:p>
            <a:r>
              <a:rPr kumimoji="1" lang="ja-JP" altLang="en-US" dirty="0" smtClean="0"/>
              <a:t>一般乗合旅客自動車運送事業</a:t>
            </a:r>
            <a:endParaRPr kumimoji="1" lang="en-US" altLang="ja-JP" dirty="0" smtClean="0"/>
          </a:p>
          <a:p>
            <a:r>
              <a:rPr lang="ja-JP" altLang="en-US" dirty="0" smtClean="0"/>
              <a:t>一般貸切旅客自動車運送事業</a:t>
            </a:r>
            <a:endParaRPr lang="en-US" altLang="ja-JP" dirty="0" smtClean="0"/>
          </a:p>
          <a:p>
            <a:r>
              <a:rPr kumimoji="1" lang="ja-JP" altLang="en-US" dirty="0" smtClean="0"/>
              <a:t>一般乗用旅客自動車運送事業</a:t>
            </a:r>
            <a:endParaRPr kumimoji="1" lang="en-US" altLang="ja-JP" dirty="0" smtClean="0"/>
          </a:p>
          <a:p>
            <a:r>
              <a:rPr lang="ja-JP" altLang="en-US" dirty="0" smtClean="0"/>
              <a:t>特定旅客自動車運送</a:t>
            </a:r>
            <a:r>
              <a:rPr lang="ja-JP" altLang="en-US" dirty="0"/>
              <a:t>事業</a:t>
            </a:r>
            <a:endParaRPr kumimoji="1" lang="ja-JP" altLang="en-US" dirty="0"/>
          </a:p>
        </p:txBody>
      </p:sp>
      <p:sp>
        <p:nvSpPr>
          <p:cNvPr id="5" name="スライド番号プレースホルダー 4"/>
          <p:cNvSpPr>
            <a:spLocks noGrp="1"/>
          </p:cNvSpPr>
          <p:nvPr>
            <p:ph type="sldNum" sz="quarter" idx="11"/>
          </p:nvPr>
        </p:nvSpPr>
        <p:spPr/>
        <p:txBody>
          <a:bodyPr/>
          <a:lstStyle/>
          <a:p>
            <a:pPr>
              <a:defRPr/>
            </a:pPr>
            <a:endParaRPr lang="en-US" altLang="ja-JP" smtClean="0"/>
          </a:p>
          <a:p>
            <a:pPr>
              <a:defRPr/>
            </a:pPr>
            <a:fld id="{110FB75F-3B79-4B4F-8C0B-EDF002A8B8C6}" type="slidenum">
              <a:rPr lang="en-US" altLang="ja-JP" smtClean="0"/>
              <a:pPr>
                <a:defRPr/>
              </a:pPr>
              <a:t>2</a:t>
            </a:fld>
            <a:endParaRPr lang="en-US" altLang="ja-JP"/>
          </a:p>
        </p:txBody>
      </p:sp>
    </p:spTree>
    <p:extLst>
      <p:ext uri="{BB962C8B-B14F-4D97-AF65-F5344CB8AC3E}">
        <p14:creationId xmlns:p14="http://schemas.microsoft.com/office/powerpoint/2010/main" val="3819062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184598" y="805891"/>
            <a:ext cx="4680000" cy="2880000"/>
          </a:xfrm>
          <a:prstGeom prst="roundRect">
            <a:avLst>
              <a:gd name="adj" fmla="val 11488"/>
            </a:avLst>
          </a:prstGeom>
          <a:solidFill>
            <a:srgbClr val="CCFF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Ins="0"/>
          <a:lstStyle/>
          <a:p>
            <a:pPr fontAlgn="auto">
              <a:spcBef>
                <a:spcPts val="0"/>
              </a:spcBef>
              <a:spcAft>
                <a:spcPts val="0"/>
              </a:spcAft>
              <a:defRPr/>
            </a:pPr>
            <a:r>
              <a:rPr lang="ja-JP" altLang="en-US" sz="1600" b="1" dirty="0" smtClean="0">
                <a:solidFill>
                  <a:srgbClr val="0033CC"/>
                </a:solidFill>
                <a:latin typeface="+mn-ea"/>
              </a:rPr>
              <a:t>一般乗合旅客自動車運送事業（乗合バス）</a:t>
            </a:r>
            <a:endParaRPr lang="ja-JP" altLang="en-US" sz="1600" b="1" dirty="0">
              <a:solidFill>
                <a:srgbClr val="0033CC"/>
              </a:solidFill>
              <a:latin typeface="+mn-ea"/>
            </a:endParaRPr>
          </a:p>
          <a:p>
            <a:pPr marL="180000" indent="-180975" fontAlgn="auto">
              <a:spcBef>
                <a:spcPts val="0"/>
              </a:spcBef>
              <a:spcAft>
                <a:spcPts val="0"/>
              </a:spcAft>
              <a:defRPr/>
            </a:pPr>
            <a:r>
              <a:rPr lang="ja-JP" altLang="en-US" sz="1600" dirty="0">
                <a:solidFill>
                  <a:schemeClr val="tx2"/>
                </a:solidFill>
                <a:latin typeface="+mn-ea"/>
              </a:rPr>
              <a:t>■</a:t>
            </a:r>
            <a:r>
              <a:rPr lang="ja-JP" altLang="en-US" sz="1600" b="1" dirty="0">
                <a:solidFill>
                  <a:srgbClr val="FF0000"/>
                </a:solidFill>
                <a:latin typeface="+mn-ea"/>
              </a:rPr>
              <a:t>乗合旅客</a:t>
            </a:r>
            <a:r>
              <a:rPr lang="ja-JP" altLang="en-US" sz="1600" dirty="0">
                <a:solidFill>
                  <a:schemeClr val="tx1"/>
                </a:solidFill>
                <a:latin typeface="+mn-ea"/>
              </a:rPr>
              <a:t>を運ぶ事業（路線バス</a:t>
            </a:r>
            <a:r>
              <a:rPr lang="ja-JP" altLang="en-US" sz="1600" dirty="0" smtClean="0">
                <a:solidFill>
                  <a:schemeClr val="tx1"/>
                </a:solidFill>
                <a:latin typeface="+mn-ea"/>
              </a:rPr>
              <a:t>）</a:t>
            </a:r>
            <a:endParaRPr lang="en-US" altLang="ja-JP" sz="1600" dirty="0" smtClean="0">
              <a:solidFill>
                <a:schemeClr val="tx1"/>
              </a:solidFill>
              <a:latin typeface="+mn-ea"/>
            </a:endParaRPr>
          </a:p>
          <a:p>
            <a:pPr marL="180000" indent="-180975" fontAlgn="auto">
              <a:spcBef>
                <a:spcPts val="0"/>
              </a:spcBef>
              <a:spcAft>
                <a:spcPts val="0"/>
              </a:spcAft>
              <a:defRPr/>
            </a:pPr>
            <a:r>
              <a:rPr lang="ja-JP" altLang="en-US" sz="1600" dirty="0" smtClean="0">
                <a:solidFill>
                  <a:schemeClr val="tx1"/>
                </a:solidFill>
                <a:latin typeface="+mn-ea"/>
              </a:rPr>
              <a:t>＜運行の種類＞</a:t>
            </a:r>
            <a:endParaRPr lang="en-US" altLang="ja-JP" sz="1600" dirty="0" smtClean="0">
              <a:solidFill>
                <a:schemeClr val="tx1"/>
              </a:solidFill>
              <a:latin typeface="+mn-ea"/>
            </a:endParaRPr>
          </a:p>
          <a:p>
            <a:pPr marL="180000" indent="-180975" fontAlgn="auto">
              <a:spcBef>
                <a:spcPts val="0"/>
              </a:spcBef>
              <a:spcAft>
                <a:spcPts val="0"/>
              </a:spcAft>
              <a:defRPr/>
            </a:pPr>
            <a:r>
              <a:rPr lang="ja-JP" altLang="en-US" sz="1600" dirty="0" smtClean="0">
                <a:solidFill>
                  <a:schemeClr val="tx1"/>
                </a:solidFill>
                <a:latin typeface="+mn-ea"/>
              </a:rPr>
              <a:t>　</a:t>
            </a:r>
            <a:r>
              <a:rPr lang="ja-JP" altLang="en-US" sz="1600" dirty="0">
                <a:solidFill>
                  <a:schemeClr val="tx1"/>
                </a:solidFill>
                <a:latin typeface="+mn-ea"/>
              </a:rPr>
              <a:t>○</a:t>
            </a:r>
            <a:r>
              <a:rPr lang="ja-JP" altLang="en-US" sz="1600" dirty="0" smtClean="0">
                <a:solidFill>
                  <a:schemeClr val="tx1"/>
                </a:solidFill>
                <a:latin typeface="+mn-ea"/>
              </a:rPr>
              <a:t>路線定期運行</a:t>
            </a:r>
            <a:endParaRPr lang="en-US" altLang="ja-JP" sz="1600" dirty="0" smtClean="0">
              <a:solidFill>
                <a:schemeClr val="tx1"/>
              </a:solidFill>
              <a:latin typeface="+mn-ea"/>
            </a:endParaRPr>
          </a:p>
          <a:p>
            <a:pPr marL="180000" indent="-180975" fontAlgn="auto">
              <a:spcBef>
                <a:spcPts val="0"/>
              </a:spcBef>
              <a:spcAft>
                <a:spcPts val="0"/>
              </a:spcAft>
              <a:defRPr/>
            </a:pPr>
            <a:r>
              <a:rPr lang="ja-JP" altLang="en-US" sz="1600" dirty="0">
                <a:solidFill>
                  <a:schemeClr val="tx1"/>
                </a:solidFill>
                <a:latin typeface="+mn-ea"/>
              </a:rPr>
              <a:t>　</a:t>
            </a:r>
            <a:r>
              <a:rPr lang="ja-JP" altLang="en-US" sz="1600" dirty="0" smtClean="0">
                <a:solidFill>
                  <a:schemeClr val="tx1"/>
                </a:solidFill>
                <a:latin typeface="+mn-ea"/>
              </a:rPr>
              <a:t>　　路線バス、コミュニティバス、乗合タクシー</a:t>
            </a:r>
            <a:endParaRPr lang="en-US" altLang="ja-JP" sz="1600" dirty="0" smtClean="0">
              <a:solidFill>
                <a:schemeClr val="tx1"/>
              </a:solidFill>
              <a:latin typeface="+mn-ea"/>
            </a:endParaRPr>
          </a:p>
          <a:p>
            <a:pPr marL="180000" indent="-180975" fontAlgn="auto">
              <a:spcBef>
                <a:spcPts val="0"/>
              </a:spcBef>
              <a:spcAft>
                <a:spcPts val="0"/>
              </a:spcAft>
              <a:defRPr/>
            </a:pPr>
            <a:r>
              <a:rPr lang="ja-JP" altLang="en-US" sz="1600" dirty="0" smtClean="0">
                <a:solidFill>
                  <a:schemeClr val="tx1"/>
                </a:solidFill>
                <a:latin typeface="+mn-ea"/>
              </a:rPr>
              <a:t>　○路線不定期運行</a:t>
            </a:r>
            <a:endParaRPr lang="en-US" altLang="ja-JP" sz="1600" dirty="0" smtClean="0">
              <a:solidFill>
                <a:schemeClr val="tx1"/>
              </a:solidFill>
              <a:latin typeface="+mn-ea"/>
            </a:endParaRPr>
          </a:p>
          <a:p>
            <a:pPr marL="180000" indent="-180975" fontAlgn="auto">
              <a:spcBef>
                <a:spcPts val="0"/>
              </a:spcBef>
              <a:spcAft>
                <a:spcPts val="0"/>
              </a:spcAft>
              <a:defRPr/>
            </a:pPr>
            <a:r>
              <a:rPr lang="ja-JP" altLang="en-US" sz="1600" dirty="0">
                <a:solidFill>
                  <a:schemeClr val="tx1"/>
                </a:solidFill>
                <a:latin typeface="+mn-ea"/>
              </a:rPr>
              <a:t>　</a:t>
            </a:r>
            <a:r>
              <a:rPr lang="ja-JP" altLang="en-US" sz="1600" dirty="0" smtClean="0">
                <a:solidFill>
                  <a:schemeClr val="tx1"/>
                </a:solidFill>
                <a:latin typeface="+mn-ea"/>
              </a:rPr>
              <a:t>　　コミュニティバス、乗合タクシー、デマンド型交　</a:t>
            </a:r>
            <a:endParaRPr lang="en-US" altLang="ja-JP" sz="1600" dirty="0" smtClean="0">
              <a:solidFill>
                <a:schemeClr val="tx1"/>
              </a:solidFill>
              <a:latin typeface="+mn-ea"/>
            </a:endParaRPr>
          </a:p>
          <a:p>
            <a:pPr marL="180000" indent="-180975" fontAlgn="auto">
              <a:spcBef>
                <a:spcPts val="0"/>
              </a:spcBef>
              <a:spcAft>
                <a:spcPts val="0"/>
              </a:spcAft>
              <a:defRPr/>
            </a:pPr>
            <a:r>
              <a:rPr lang="ja-JP" altLang="en-US" sz="1600" dirty="0">
                <a:solidFill>
                  <a:schemeClr val="tx1"/>
                </a:solidFill>
                <a:latin typeface="+mn-ea"/>
              </a:rPr>
              <a:t>　</a:t>
            </a:r>
            <a:r>
              <a:rPr lang="ja-JP" altLang="en-US" sz="1600" dirty="0" smtClean="0">
                <a:solidFill>
                  <a:schemeClr val="tx1"/>
                </a:solidFill>
                <a:latin typeface="+mn-ea"/>
              </a:rPr>
              <a:t>　　通</a:t>
            </a:r>
            <a:endParaRPr lang="en-US" altLang="ja-JP" sz="1600" dirty="0" smtClean="0">
              <a:solidFill>
                <a:schemeClr val="tx1"/>
              </a:solidFill>
              <a:latin typeface="+mn-ea"/>
            </a:endParaRPr>
          </a:p>
          <a:p>
            <a:pPr marL="180000" indent="-180975" fontAlgn="auto">
              <a:spcBef>
                <a:spcPts val="0"/>
              </a:spcBef>
              <a:spcAft>
                <a:spcPts val="0"/>
              </a:spcAft>
              <a:defRPr/>
            </a:pPr>
            <a:r>
              <a:rPr lang="ja-JP" altLang="en-US" sz="1600" dirty="0" smtClean="0">
                <a:solidFill>
                  <a:schemeClr val="tx1"/>
                </a:solidFill>
                <a:latin typeface="+mn-ea"/>
              </a:rPr>
              <a:t>　○区域運行</a:t>
            </a:r>
            <a:endParaRPr lang="en-US" altLang="ja-JP" sz="1600" dirty="0" smtClean="0">
              <a:solidFill>
                <a:schemeClr val="tx1"/>
              </a:solidFill>
              <a:latin typeface="+mn-ea"/>
            </a:endParaRPr>
          </a:p>
          <a:p>
            <a:pPr marL="180000" indent="-180975" fontAlgn="auto">
              <a:spcBef>
                <a:spcPts val="0"/>
              </a:spcBef>
              <a:spcAft>
                <a:spcPts val="0"/>
              </a:spcAft>
              <a:defRPr/>
            </a:pPr>
            <a:r>
              <a:rPr lang="ja-JP" altLang="en-US" sz="1600" dirty="0">
                <a:solidFill>
                  <a:schemeClr val="tx1"/>
                </a:solidFill>
                <a:latin typeface="+mn-ea"/>
              </a:rPr>
              <a:t>　</a:t>
            </a:r>
            <a:r>
              <a:rPr lang="ja-JP" altLang="en-US" sz="1600" dirty="0" smtClean="0">
                <a:solidFill>
                  <a:schemeClr val="tx1"/>
                </a:solidFill>
                <a:latin typeface="+mn-ea"/>
              </a:rPr>
              <a:t>　　コミュニティバス</a:t>
            </a:r>
            <a:r>
              <a:rPr lang="ja-JP" altLang="en-US" sz="1600" dirty="0">
                <a:solidFill>
                  <a:schemeClr val="tx1"/>
                </a:solidFill>
                <a:latin typeface="+mn-ea"/>
              </a:rPr>
              <a:t>、乗合タクシー、デマンド</a:t>
            </a:r>
            <a:r>
              <a:rPr lang="ja-JP" altLang="en-US" sz="1600" dirty="0" smtClean="0">
                <a:solidFill>
                  <a:schemeClr val="tx1"/>
                </a:solidFill>
                <a:latin typeface="+mn-ea"/>
              </a:rPr>
              <a:t>型交</a:t>
            </a:r>
            <a:endParaRPr lang="en-US" altLang="ja-JP" sz="1600" dirty="0" smtClean="0">
              <a:solidFill>
                <a:schemeClr val="tx1"/>
              </a:solidFill>
              <a:latin typeface="+mn-ea"/>
            </a:endParaRPr>
          </a:p>
          <a:p>
            <a:pPr marL="180000" indent="-180975" fontAlgn="auto">
              <a:spcBef>
                <a:spcPts val="0"/>
              </a:spcBef>
              <a:spcAft>
                <a:spcPts val="0"/>
              </a:spcAft>
              <a:defRPr/>
            </a:pPr>
            <a:r>
              <a:rPr lang="ja-JP" altLang="en-US" sz="1600" dirty="0">
                <a:solidFill>
                  <a:schemeClr val="tx1"/>
                </a:solidFill>
                <a:latin typeface="+mn-ea"/>
              </a:rPr>
              <a:t>　</a:t>
            </a:r>
            <a:r>
              <a:rPr lang="ja-JP" altLang="en-US" sz="1600" dirty="0" smtClean="0">
                <a:solidFill>
                  <a:schemeClr val="tx1"/>
                </a:solidFill>
                <a:latin typeface="+mn-ea"/>
              </a:rPr>
              <a:t>　　通</a:t>
            </a:r>
            <a:endParaRPr lang="en-US" altLang="ja-JP" sz="1600" dirty="0" smtClean="0">
              <a:solidFill>
                <a:schemeClr val="tx1"/>
              </a:solidFill>
              <a:latin typeface="+mn-ea"/>
            </a:endParaRPr>
          </a:p>
          <a:p>
            <a:pPr marL="180000" indent="-180975" fontAlgn="auto">
              <a:spcBef>
                <a:spcPts val="0"/>
              </a:spcBef>
              <a:spcAft>
                <a:spcPts val="0"/>
              </a:spcAft>
              <a:defRPr/>
            </a:pPr>
            <a:endParaRPr lang="en-US" altLang="ja-JP" sz="1600" dirty="0">
              <a:solidFill>
                <a:schemeClr val="tx1"/>
              </a:solidFill>
              <a:latin typeface="+mn-ea"/>
            </a:endParaRPr>
          </a:p>
        </p:txBody>
      </p:sp>
      <p:sp>
        <p:nvSpPr>
          <p:cNvPr id="13" name="角丸四角形 12"/>
          <p:cNvSpPr/>
          <p:nvPr/>
        </p:nvSpPr>
        <p:spPr>
          <a:xfrm>
            <a:off x="5028696" y="805891"/>
            <a:ext cx="4680000" cy="2880000"/>
          </a:xfrm>
          <a:prstGeom prst="roundRect">
            <a:avLst>
              <a:gd name="adj" fmla="val 11890"/>
            </a:avLst>
          </a:prstGeom>
          <a:solidFill>
            <a:srgbClr val="FFC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Ins="0"/>
          <a:lstStyle/>
          <a:p>
            <a:pPr fontAlgn="auto">
              <a:spcBef>
                <a:spcPts val="0"/>
              </a:spcBef>
              <a:spcAft>
                <a:spcPts val="0"/>
              </a:spcAft>
              <a:defRPr/>
            </a:pPr>
            <a:r>
              <a:rPr lang="ja-JP" altLang="en-US" sz="1600" b="1" dirty="0" smtClean="0">
                <a:solidFill>
                  <a:srgbClr val="0033CC"/>
                </a:solidFill>
                <a:latin typeface="+mn-ea"/>
              </a:rPr>
              <a:t>一般貸切旅客自動車運送事業</a:t>
            </a:r>
            <a:r>
              <a:rPr lang="ja-JP" altLang="en-US" sz="1600" b="1" dirty="0">
                <a:solidFill>
                  <a:srgbClr val="0033CC"/>
                </a:solidFill>
                <a:latin typeface="+mn-ea"/>
              </a:rPr>
              <a:t>（</a:t>
            </a:r>
            <a:r>
              <a:rPr lang="ja-JP" altLang="en-US" sz="1600" b="1" dirty="0" smtClean="0">
                <a:solidFill>
                  <a:srgbClr val="0033CC"/>
                </a:solidFill>
                <a:latin typeface="+mn-ea"/>
              </a:rPr>
              <a:t>貸切バス）</a:t>
            </a:r>
            <a:endParaRPr lang="en-US" altLang="ja-JP" sz="1600" b="1" dirty="0" smtClean="0">
              <a:solidFill>
                <a:srgbClr val="0033CC"/>
              </a:solidFill>
              <a:latin typeface="+mn-ea"/>
            </a:endParaRPr>
          </a:p>
          <a:p>
            <a:pPr marL="180000" indent="-180975" fontAlgn="auto">
              <a:spcBef>
                <a:spcPts val="0"/>
              </a:spcBef>
              <a:spcAft>
                <a:spcPts val="0"/>
              </a:spcAft>
              <a:defRPr/>
            </a:pPr>
            <a:r>
              <a:rPr lang="ja-JP" altLang="en-US" sz="1600" dirty="0">
                <a:solidFill>
                  <a:schemeClr val="tx1"/>
                </a:solidFill>
                <a:latin typeface="+mn-ea"/>
              </a:rPr>
              <a:t>■乗車定員</a:t>
            </a:r>
            <a:r>
              <a:rPr lang="ja-JP" altLang="en-US" sz="1600" b="1" dirty="0">
                <a:solidFill>
                  <a:srgbClr val="FF0000"/>
                </a:solidFill>
                <a:latin typeface="+mn-ea"/>
              </a:rPr>
              <a:t>１１人以上</a:t>
            </a:r>
            <a:r>
              <a:rPr lang="ja-JP" altLang="en-US" sz="1600" dirty="0">
                <a:solidFill>
                  <a:schemeClr val="tx1"/>
                </a:solidFill>
                <a:latin typeface="+mn-ea"/>
              </a:rPr>
              <a:t>の自動車を</a:t>
            </a:r>
            <a:r>
              <a:rPr lang="ja-JP" altLang="en-US" sz="1600" b="1" dirty="0">
                <a:solidFill>
                  <a:srgbClr val="FF0000"/>
                </a:solidFill>
                <a:latin typeface="+mn-ea"/>
              </a:rPr>
              <a:t>貸し切って</a:t>
            </a:r>
            <a:r>
              <a:rPr lang="ja-JP" altLang="en-US" sz="1600" dirty="0">
                <a:solidFill>
                  <a:schemeClr val="tx1"/>
                </a:solidFill>
                <a:latin typeface="+mn-ea"/>
              </a:rPr>
              <a:t>旅客　を運ぶ事業（貸切バス）</a:t>
            </a:r>
          </a:p>
          <a:p>
            <a:pPr fontAlgn="auto">
              <a:spcBef>
                <a:spcPts val="0"/>
              </a:spcBef>
              <a:spcAft>
                <a:spcPts val="0"/>
              </a:spcAft>
              <a:defRPr/>
            </a:pPr>
            <a:endParaRPr lang="ja-JP" altLang="en-US" sz="1600" dirty="0">
              <a:solidFill>
                <a:schemeClr val="tx1"/>
              </a:solidFill>
              <a:latin typeface="+mn-ea"/>
            </a:endParaRPr>
          </a:p>
        </p:txBody>
      </p:sp>
      <p:sp>
        <p:nvSpPr>
          <p:cNvPr id="15" name="角丸四角形 14"/>
          <p:cNvSpPr/>
          <p:nvPr/>
        </p:nvSpPr>
        <p:spPr>
          <a:xfrm>
            <a:off x="184598" y="3861047"/>
            <a:ext cx="4680000" cy="2880000"/>
          </a:xfrm>
          <a:prstGeom prst="roundRect">
            <a:avLst>
              <a:gd name="adj" fmla="val 9083"/>
            </a:avLst>
          </a:prstGeom>
          <a:solidFill>
            <a:srgbClr val="CCFFCC"/>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Ins="0"/>
          <a:lstStyle/>
          <a:p>
            <a:pPr fontAlgn="auto">
              <a:spcBef>
                <a:spcPts val="0"/>
              </a:spcBef>
              <a:spcAft>
                <a:spcPts val="0"/>
              </a:spcAft>
              <a:defRPr/>
            </a:pPr>
            <a:r>
              <a:rPr lang="ja-JP" altLang="en-US" sz="1600" b="1" dirty="0" smtClean="0">
                <a:solidFill>
                  <a:srgbClr val="0033CC"/>
                </a:solidFill>
                <a:latin typeface="+mn-ea"/>
              </a:rPr>
              <a:t>一般乗用旅客自動車運送事業</a:t>
            </a:r>
            <a:r>
              <a:rPr lang="ja-JP" altLang="en-US" sz="1600" b="1" dirty="0">
                <a:solidFill>
                  <a:srgbClr val="0033CC"/>
                </a:solidFill>
                <a:latin typeface="+mn-ea"/>
              </a:rPr>
              <a:t>（</a:t>
            </a:r>
            <a:r>
              <a:rPr lang="ja-JP" altLang="en-US" sz="1600" b="1" dirty="0" smtClean="0">
                <a:solidFill>
                  <a:srgbClr val="0033CC"/>
                </a:solidFill>
                <a:latin typeface="+mn-ea"/>
              </a:rPr>
              <a:t>タクシー）</a:t>
            </a:r>
            <a:endParaRPr lang="en-US" altLang="ja-JP" sz="1600" b="1" dirty="0">
              <a:solidFill>
                <a:srgbClr val="0033CC"/>
              </a:solidFill>
              <a:latin typeface="+mn-ea"/>
            </a:endParaRPr>
          </a:p>
          <a:p>
            <a:pPr fontAlgn="auto">
              <a:spcBef>
                <a:spcPts val="0"/>
              </a:spcBef>
              <a:spcAft>
                <a:spcPts val="0"/>
              </a:spcAft>
              <a:defRPr/>
            </a:pPr>
            <a:r>
              <a:rPr lang="ja-JP" altLang="en-US" sz="1600" dirty="0">
                <a:solidFill>
                  <a:schemeClr val="tx1"/>
                </a:solidFill>
                <a:latin typeface="+mn-ea"/>
              </a:rPr>
              <a:t>■乗車定員</a:t>
            </a:r>
            <a:r>
              <a:rPr lang="ja-JP" altLang="en-US" sz="1600" b="1" dirty="0">
                <a:solidFill>
                  <a:srgbClr val="FF0000"/>
                </a:solidFill>
                <a:latin typeface="+mn-ea"/>
              </a:rPr>
              <a:t>１１人未満（＝１０人以下）</a:t>
            </a:r>
            <a:r>
              <a:rPr lang="ja-JP" altLang="en-US" sz="1600" dirty="0">
                <a:solidFill>
                  <a:schemeClr val="tx1"/>
                </a:solidFill>
                <a:latin typeface="+mn-ea"/>
              </a:rPr>
              <a:t>の自動車を</a:t>
            </a:r>
            <a:r>
              <a:rPr lang="ja-JP" altLang="en-US" sz="1600" b="1" dirty="0">
                <a:solidFill>
                  <a:srgbClr val="FF0000"/>
                </a:solidFill>
                <a:latin typeface="+mn-ea"/>
              </a:rPr>
              <a:t>貸し切って</a:t>
            </a:r>
            <a:r>
              <a:rPr lang="ja-JP" altLang="en-US" sz="1600" dirty="0">
                <a:solidFill>
                  <a:schemeClr val="tx1"/>
                </a:solidFill>
                <a:latin typeface="+mn-ea"/>
              </a:rPr>
              <a:t>旅客を運ぶ</a:t>
            </a:r>
            <a:r>
              <a:rPr lang="ja-JP" altLang="en-US" sz="1600" dirty="0" smtClean="0">
                <a:solidFill>
                  <a:schemeClr val="tx1"/>
                </a:solidFill>
                <a:latin typeface="+mn-ea"/>
              </a:rPr>
              <a:t>事業</a:t>
            </a:r>
            <a:endParaRPr lang="en-US" altLang="ja-JP" sz="1600" dirty="0">
              <a:solidFill>
                <a:schemeClr val="tx1"/>
              </a:solidFill>
              <a:latin typeface="+mn-ea"/>
            </a:endParaRPr>
          </a:p>
          <a:p>
            <a:pPr fontAlgn="auto">
              <a:spcBef>
                <a:spcPts val="0"/>
              </a:spcBef>
              <a:spcAft>
                <a:spcPts val="0"/>
              </a:spcAft>
              <a:defRPr/>
            </a:pPr>
            <a:r>
              <a:rPr lang="ja-JP" altLang="en-US" sz="1600" dirty="0">
                <a:solidFill>
                  <a:schemeClr val="tx1"/>
                </a:solidFill>
                <a:latin typeface="+mn-ea"/>
              </a:rPr>
              <a:t>＜タクシー事業者の種類＞</a:t>
            </a:r>
            <a:endParaRPr lang="en-US" altLang="ja-JP" sz="1600" dirty="0">
              <a:solidFill>
                <a:schemeClr val="tx1"/>
              </a:solidFill>
              <a:latin typeface="+mn-ea"/>
            </a:endParaRPr>
          </a:p>
          <a:p>
            <a:pPr fontAlgn="auto">
              <a:spcBef>
                <a:spcPts val="0"/>
              </a:spcBef>
              <a:spcAft>
                <a:spcPts val="0"/>
              </a:spcAft>
              <a:defRPr/>
            </a:pPr>
            <a:r>
              <a:rPr lang="ja-JP" altLang="en-US" sz="1600" dirty="0">
                <a:solidFill>
                  <a:schemeClr val="tx1"/>
                </a:solidFill>
                <a:latin typeface="+mn-ea"/>
              </a:rPr>
              <a:t>　○法人</a:t>
            </a:r>
            <a:r>
              <a:rPr lang="ja-JP" altLang="en-US" sz="1600" dirty="0" smtClean="0">
                <a:solidFill>
                  <a:schemeClr val="tx1"/>
                </a:solidFill>
                <a:latin typeface="+mn-ea"/>
              </a:rPr>
              <a:t>タクシー</a:t>
            </a:r>
            <a:endParaRPr lang="en-US" altLang="ja-JP" sz="1600" dirty="0">
              <a:solidFill>
                <a:schemeClr val="tx1"/>
              </a:solidFill>
              <a:latin typeface="+mn-ea"/>
            </a:endParaRPr>
          </a:p>
          <a:p>
            <a:pPr fontAlgn="auto">
              <a:spcBef>
                <a:spcPts val="0"/>
              </a:spcBef>
              <a:spcAft>
                <a:spcPts val="0"/>
              </a:spcAft>
              <a:defRPr/>
            </a:pPr>
            <a:r>
              <a:rPr lang="ja-JP" altLang="en-US" sz="1600" spc="-100" dirty="0">
                <a:solidFill>
                  <a:schemeClr val="tx1"/>
                </a:solidFill>
                <a:latin typeface="+mn-ea"/>
              </a:rPr>
              <a:t>　</a:t>
            </a:r>
            <a:r>
              <a:rPr lang="ja-JP" altLang="en-US" sz="1600" spc="-100" dirty="0" smtClean="0">
                <a:solidFill>
                  <a:schemeClr val="tx1"/>
                </a:solidFill>
                <a:latin typeface="+mn-ea"/>
              </a:rPr>
              <a:t>　　一般タクシー</a:t>
            </a:r>
            <a:endParaRPr lang="en-US" altLang="ja-JP" sz="1600" dirty="0" smtClean="0">
              <a:solidFill>
                <a:schemeClr val="tx1"/>
              </a:solidFill>
              <a:latin typeface="+mn-ea"/>
            </a:endParaRPr>
          </a:p>
          <a:p>
            <a:pPr fontAlgn="auto">
              <a:spcBef>
                <a:spcPts val="0"/>
              </a:spcBef>
              <a:spcAft>
                <a:spcPts val="0"/>
              </a:spcAft>
              <a:defRPr/>
            </a:pPr>
            <a:r>
              <a:rPr lang="ja-JP" altLang="en-US" sz="1600" spc="-100" dirty="0">
                <a:solidFill>
                  <a:schemeClr val="tx1"/>
                </a:solidFill>
                <a:latin typeface="+mn-ea"/>
              </a:rPr>
              <a:t>　</a:t>
            </a:r>
            <a:r>
              <a:rPr lang="ja-JP" altLang="en-US" sz="1600" spc="-100" dirty="0" smtClean="0">
                <a:solidFill>
                  <a:schemeClr val="tx1"/>
                </a:solidFill>
                <a:latin typeface="+mn-ea"/>
              </a:rPr>
              <a:t>　　ハイヤー（都市型ハイヤー、その他ハイヤー）</a:t>
            </a:r>
            <a:endParaRPr lang="en-US" altLang="ja-JP" sz="1600" spc="-100" dirty="0">
              <a:solidFill>
                <a:schemeClr val="tx1"/>
              </a:solidFill>
              <a:latin typeface="+mn-ea"/>
            </a:endParaRPr>
          </a:p>
          <a:p>
            <a:pPr fontAlgn="auto">
              <a:spcBef>
                <a:spcPts val="0"/>
              </a:spcBef>
              <a:spcAft>
                <a:spcPts val="0"/>
              </a:spcAft>
              <a:defRPr/>
            </a:pPr>
            <a:r>
              <a:rPr lang="ja-JP" altLang="en-US" sz="1600" spc="-100" dirty="0">
                <a:solidFill>
                  <a:schemeClr val="tx1"/>
                </a:solidFill>
                <a:latin typeface="+mn-ea"/>
              </a:rPr>
              <a:t>　</a:t>
            </a:r>
            <a:r>
              <a:rPr lang="ja-JP" altLang="en-US" sz="1600" spc="-100" dirty="0" smtClean="0">
                <a:solidFill>
                  <a:schemeClr val="tx1"/>
                </a:solidFill>
                <a:latin typeface="+mn-ea"/>
              </a:rPr>
              <a:t>　　</a:t>
            </a:r>
            <a:r>
              <a:rPr lang="ja-JP" altLang="en-US" sz="1600" dirty="0" smtClean="0">
                <a:solidFill>
                  <a:schemeClr val="tx1"/>
                </a:solidFill>
                <a:latin typeface="+mn-ea"/>
              </a:rPr>
              <a:t>福祉</a:t>
            </a:r>
            <a:r>
              <a:rPr lang="ja-JP" altLang="en-US" sz="1600" dirty="0">
                <a:solidFill>
                  <a:schemeClr val="tx1"/>
                </a:solidFill>
                <a:latin typeface="+mn-ea"/>
              </a:rPr>
              <a:t>タクシー（福祉輸送事業限定</a:t>
            </a:r>
            <a:r>
              <a:rPr lang="ja-JP" altLang="en-US" sz="1600" dirty="0" smtClean="0">
                <a:solidFill>
                  <a:schemeClr val="tx1"/>
                </a:solidFill>
                <a:latin typeface="+mn-ea"/>
              </a:rPr>
              <a:t>）</a:t>
            </a:r>
            <a:endParaRPr lang="en-US" altLang="ja-JP" sz="1600" dirty="0">
              <a:solidFill>
                <a:schemeClr val="tx1"/>
              </a:solidFill>
              <a:latin typeface="+mn-ea"/>
            </a:endParaRPr>
          </a:p>
          <a:p>
            <a:pPr fontAlgn="auto">
              <a:spcBef>
                <a:spcPts val="0"/>
              </a:spcBef>
              <a:spcAft>
                <a:spcPts val="0"/>
              </a:spcAft>
              <a:defRPr/>
            </a:pPr>
            <a:r>
              <a:rPr lang="ja-JP" altLang="en-US" sz="1600" dirty="0">
                <a:solidFill>
                  <a:schemeClr val="tx1"/>
                </a:solidFill>
                <a:latin typeface="+mn-ea"/>
              </a:rPr>
              <a:t>　○個人タクシー（１人１車制</a:t>
            </a:r>
            <a:r>
              <a:rPr lang="ja-JP" altLang="en-US" sz="1600" dirty="0" smtClean="0">
                <a:solidFill>
                  <a:schemeClr val="tx1"/>
                </a:solidFill>
                <a:latin typeface="+mn-ea"/>
              </a:rPr>
              <a:t>）</a:t>
            </a:r>
            <a:endParaRPr lang="en-US" altLang="ja-JP" sz="1600" b="1" dirty="0">
              <a:solidFill>
                <a:srgbClr val="FF0000"/>
              </a:solidFill>
              <a:latin typeface="+mn-ea"/>
            </a:endParaRPr>
          </a:p>
          <a:p>
            <a:pPr fontAlgn="auto">
              <a:spcBef>
                <a:spcPts val="0"/>
              </a:spcBef>
              <a:spcAft>
                <a:spcPts val="0"/>
              </a:spcAft>
              <a:defRPr/>
            </a:pPr>
            <a:r>
              <a:rPr lang="ja-JP" altLang="en-US" sz="1600" dirty="0">
                <a:solidFill>
                  <a:schemeClr val="tx1"/>
                </a:solidFill>
                <a:latin typeface="+mn-ea"/>
              </a:rPr>
              <a:t>　　</a:t>
            </a:r>
            <a:endParaRPr lang="en-US" altLang="ja-JP" sz="1600" dirty="0">
              <a:solidFill>
                <a:schemeClr val="tx1"/>
              </a:solidFill>
              <a:latin typeface="+mn-ea"/>
            </a:endParaRPr>
          </a:p>
          <a:p>
            <a:pPr fontAlgn="auto">
              <a:spcBef>
                <a:spcPts val="0"/>
              </a:spcBef>
              <a:spcAft>
                <a:spcPts val="0"/>
              </a:spcAft>
              <a:defRPr/>
            </a:pPr>
            <a:r>
              <a:rPr lang="ja-JP" altLang="en-US" sz="1600" dirty="0">
                <a:solidFill>
                  <a:schemeClr val="tx1"/>
                </a:solidFill>
                <a:latin typeface="+mn-ea"/>
              </a:rPr>
              <a:t>　</a:t>
            </a:r>
          </a:p>
        </p:txBody>
      </p:sp>
      <p:sp>
        <p:nvSpPr>
          <p:cNvPr id="9" name="角丸四角形 8"/>
          <p:cNvSpPr/>
          <p:nvPr/>
        </p:nvSpPr>
        <p:spPr>
          <a:xfrm>
            <a:off x="5028696" y="3861047"/>
            <a:ext cx="4680000" cy="2880000"/>
          </a:xfrm>
          <a:prstGeom prst="roundRect">
            <a:avLst>
              <a:gd name="adj" fmla="val 9083"/>
            </a:avLst>
          </a:prstGeom>
          <a:solidFill>
            <a:srgbClr val="FFFF99"/>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Ins="0"/>
          <a:lstStyle/>
          <a:p>
            <a:pPr fontAlgn="auto">
              <a:spcBef>
                <a:spcPts val="0"/>
              </a:spcBef>
              <a:spcAft>
                <a:spcPts val="0"/>
              </a:spcAft>
              <a:defRPr/>
            </a:pPr>
            <a:r>
              <a:rPr lang="ja-JP" altLang="en-US" sz="1600" b="1" dirty="0" smtClean="0">
                <a:solidFill>
                  <a:srgbClr val="0033CC"/>
                </a:solidFill>
                <a:latin typeface="+mn-ea"/>
              </a:rPr>
              <a:t>特定旅客自動車運送事業</a:t>
            </a:r>
            <a:endParaRPr lang="en-US" altLang="ja-JP" sz="1600" b="1" dirty="0" smtClean="0">
              <a:solidFill>
                <a:srgbClr val="0033CC"/>
              </a:solidFill>
              <a:latin typeface="+mn-ea"/>
            </a:endParaRPr>
          </a:p>
          <a:p>
            <a:pPr fontAlgn="auto">
              <a:spcBef>
                <a:spcPts val="0"/>
              </a:spcBef>
              <a:spcAft>
                <a:spcPts val="0"/>
              </a:spcAft>
              <a:defRPr/>
            </a:pPr>
            <a:r>
              <a:rPr lang="ja-JP" altLang="en-US" sz="1600" b="1" dirty="0" smtClean="0">
                <a:solidFill>
                  <a:schemeClr val="tx1"/>
                </a:solidFill>
                <a:latin typeface="+mn-ea"/>
              </a:rPr>
              <a:t>■</a:t>
            </a:r>
            <a:r>
              <a:rPr lang="ja-JP" altLang="en-US" sz="1600" dirty="0">
                <a:solidFill>
                  <a:srgbClr val="FF0000"/>
                </a:solidFill>
              </a:rPr>
              <a:t>特定の者</a:t>
            </a:r>
            <a:r>
              <a:rPr lang="ja-JP" altLang="en-US" sz="1600" dirty="0">
                <a:solidFill>
                  <a:schemeClr val="tx1"/>
                </a:solidFill>
              </a:rPr>
              <a:t>の需要に応じ、</a:t>
            </a:r>
            <a:r>
              <a:rPr lang="ja-JP" altLang="en-US" sz="1600" dirty="0" smtClean="0">
                <a:solidFill>
                  <a:srgbClr val="FF0000"/>
                </a:solidFill>
              </a:rPr>
              <a:t>一</a:t>
            </a:r>
            <a:r>
              <a:rPr lang="ja-JP" altLang="en-US" sz="1600" dirty="0">
                <a:solidFill>
                  <a:srgbClr val="FF0000"/>
                </a:solidFill>
              </a:rPr>
              <a:t>定の範囲</a:t>
            </a:r>
            <a:r>
              <a:rPr lang="ja-JP" altLang="en-US" sz="1600" dirty="0">
                <a:solidFill>
                  <a:schemeClr val="tx1"/>
                </a:solidFill>
              </a:rPr>
              <a:t>の旅客</a:t>
            </a:r>
            <a:r>
              <a:rPr lang="ja-JP" altLang="en-US" sz="1600" dirty="0" smtClean="0">
                <a:solidFill>
                  <a:schemeClr val="tx1"/>
                </a:solidFill>
              </a:rPr>
              <a:t>を</a:t>
            </a:r>
            <a:r>
              <a:rPr lang="ja-JP" altLang="en-US" sz="1600" dirty="0">
                <a:solidFill>
                  <a:schemeClr val="tx1"/>
                </a:solidFill>
              </a:rPr>
              <a:t>運</a:t>
            </a:r>
            <a:r>
              <a:rPr lang="ja-JP" altLang="en-US" sz="1600" dirty="0" smtClean="0">
                <a:solidFill>
                  <a:schemeClr val="tx1"/>
                </a:solidFill>
              </a:rPr>
              <a:t>ぶ事業</a:t>
            </a:r>
            <a:endParaRPr lang="en-US" altLang="ja-JP" sz="1600" b="1" dirty="0">
              <a:solidFill>
                <a:schemeClr val="tx1"/>
              </a:solidFill>
              <a:latin typeface="+mn-ea"/>
            </a:endParaRPr>
          </a:p>
          <a:p>
            <a:pPr fontAlgn="auto">
              <a:spcBef>
                <a:spcPts val="0"/>
              </a:spcBef>
              <a:spcAft>
                <a:spcPts val="0"/>
              </a:spcAft>
              <a:defRPr/>
            </a:pPr>
            <a:r>
              <a:rPr lang="ja-JP" altLang="en-US" sz="1600" b="1" dirty="0">
                <a:solidFill>
                  <a:schemeClr val="tx1"/>
                </a:solidFill>
                <a:latin typeface="+mn-ea"/>
              </a:rPr>
              <a:t>　○</a:t>
            </a:r>
            <a:r>
              <a:rPr lang="ja-JP" altLang="en-US" sz="1600" dirty="0">
                <a:solidFill>
                  <a:schemeClr val="tx1"/>
                </a:solidFill>
                <a:latin typeface="+mn-ea"/>
              </a:rPr>
              <a:t>工場従業員の送迎</a:t>
            </a:r>
            <a:r>
              <a:rPr lang="ja-JP" altLang="en-US" sz="1600" dirty="0" smtClean="0">
                <a:solidFill>
                  <a:schemeClr val="tx1"/>
                </a:solidFill>
                <a:latin typeface="+mn-ea"/>
              </a:rPr>
              <a:t>バスなど</a:t>
            </a:r>
            <a:endParaRPr lang="ja-JP" altLang="en-US" sz="1600" dirty="0">
              <a:solidFill>
                <a:schemeClr val="tx1"/>
              </a:solidFill>
              <a:latin typeface="+mn-ea"/>
            </a:endParaRPr>
          </a:p>
        </p:txBody>
      </p:sp>
      <p:sp>
        <p:nvSpPr>
          <p:cNvPr id="10" name="タイトル 2"/>
          <p:cNvSpPr>
            <a:spLocks noGrp="1"/>
          </p:cNvSpPr>
          <p:nvPr>
            <p:ph type="title"/>
          </p:nvPr>
        </p:nvSpPr>
        <p:spPr>
          <a:xfrm>
            <a:off x="271463" y="0"/>
            <a:ext cx="7921625" cy="476250"/>
          </a:xfrm>
        </p:spPr>
        <p:txBody>
          <a:bodyPr/>
          <a:lstStyle/>
          <a:p>
            <a:pPr>
              <a:defRPr/>
            </a:pPr>
            <a:r>
              <a:rPr lang="ja-JP" altLang="en-US" dirty="0">
                <a:latin typeface="+mn-ea"/>
              </a:rPr>
              <a:t>旅客自動車運送事業の違い</a:t>
            </a:r>
          </a:p>
        </p:txBody>
      </p:sp>
      <p:sp>
        <p:nvSpPr>
          <p:cNvPr id="2" name="スライド番号プレースホルダー 1"/>
          <p:cNvSpPr>
            <a:spLocks noGrp="1"/>
          </p:cNvSpPr>
          <p:nvPr>
            <p:ph type="sldNum" sz="quarter" idx="11"/>
          </p:nvPr>
        </p:nvSpPr>
        <p:spPr/>
        <p:txBody>
          <a:bodyPr/>
          <a:lstStyle/>
          <a:p>
            <a:pPr>
              <a:defRPr/>
            </a:pPr>
            <a:endParaRPr lang="en-US" altLang="ja-JP" smtClean="0"/>
          </a:p>
          <a:p>
            <a:pPr>
              <a:defRPr/>
            </a:pPr>
            <a:fld id="{110FB75F-3B79-4B4F-8C0B-EDF002A8B8C6}" type="slidenum">
              <a:rPr lang="en-US" altLang="ja-JP" smtClean="0"/>
              <a:pPr>
                <a:defRPr/>
              </a:pPr>
              <a:t>3</a:t>
            </a:fld>
            <a:endParaRPr lang="en-US" altLang="ja-JP"/>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テキスト ボックス 3"/>
          <p:cNvSpPr txBox="1">
            <a:spLocks noChangeArrowheads="1"/>
          </p:cNvSpPr>
          <p:nvPr/>
        </p:nvSpPr>
        <p:spPr bwMode="auto">
          <a:xfrm>
            <a:off x="180752" y="647700"/>
            <a:ext cx="4843462" cy="403225"/>
          </a:xfrm>
          <a:prstGeom prst="rect">
            <a:avLst/>
          </a:prstGeom>
          <a:solidFill>
            <a:srgbClr val="CCFFCC"/>
          </a:solidFill>
          <a:ln w="9525">
            <a:solidFill>
              <a:srgbClr val="C00000"/>
            </a:solidFill>
            <a:miter lim="800000"/>
            <a:headEnd/>
            <a:tailEnd/>
          </a:ln>
        </p:spPr>
        <p:txBody>
          <a:bodyPr tIns="0">
            <a:spAutoFit/>
          </a:bodyPr>
          <a:lstStyle/>
          <a:p>
            <a:pPr algn="ctr">
              <a:defRPr/>
            </a:pPr>
            <a:r>
              <a:rPr lang="ja-JP" altLang="en-US" sz="2200" dirty="0">
                <a:latin typeface="+mn-ea"/>
                <a:ea typeface="+mn-ea"/>
              </a:rPr>
              <a:t>福祉タクシー（福祉輸送事業限定）とは</a:t>
            </a:r>
          </a:p>
        </p:txBody>
      </p:sp>
      <p:sp>
        <p:nvSpPr>
          <p:cNvPr id="5" name="角丸四角形 4"/>
          <p:cNvSpPr/>
          <p:nvPr/>
        </p:nvSpPr>
        <p:spPr>
          <a:xfrm>
            <a:off x="179450" y="1125538"/>
            <a:ext cx="9561288" cy="5327798"/>
          </a:xfrm>
          <a:prstGeom prst="roundRect">
            <a:avLst>
              <a:gd name="adj" fmla="val 4335"/>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marL="180000" indent="-180000">
              <a:defRPr/>
            </a:pPr>
            <a:r>
              <a:rPr lang="ja-JP" altLang="en-US" sz="1700" dirty="0">
                <a:solidFill>
                  <a:schemeClr val="tx1"/>
                </a:solidFill>
                <a:latin typeface="+mn-ea"/>
              </a:rPr>
              <a:t>■福祉タクシーとは、</a:t>
            </a:r>
            <a:r>
              <a:rPr lang="ja-JP" altLang="en-US" sz="1700" b="1" dirty="0">
                <a:solidFill>
                  <a:srgbClr val="FF0000"/>
                </a:solidFill>
                <a:latin typeface="+mn-ea"/>
              </a:rPr>
              <a:t>福祉輸送事業に業務の範囲を限定</a:t>
            </a:r>
            <a:r>
              <a:rPr lang="ja-JP" altLang="en-US" sz="1700" dirty="0">
                <a:solidFill>
                  <a:schemeClr val="tx1"/>
                </a:solidFill>
                <a:latin typeface="+mn-ea"/>
              </a:rPr>
              <a:t>して許可を受けているタクシー事業者。</a:t>
            </a:r>
            <a:endParaRPr lang="en-US" altLang="ja-JP" sz="1700" dirty="0">
              <a:solidFill>
                <a:schemeClr val="tx1"/>
              </a:solidFill>
              <a:latin typeface="+mn-ea"/>
            </a:endParaRPr>
          </a:p>
          <a:p>
            <a:pPr marL="180000" indent="-180000">
              <a:defRPr/>
            </a:pPr>
            <a:r>
              <a:rPr lang="ja-JP" altLang="en-US" sz="1700" dirty="0">
                <a:solidFill>
                  <a:schemeClr val="tx1"/>
                </a:solidFill>
                <a:latin typeface="+mn-ea"/>
              </a:rPr>
              <a:t>■</a:t>
            </a:r>
            <a:r>
              <a:rPr lang="ja-JP" altLang="en-US" sz="1700" b="1" dirty="0">
                <a:solidFill>
                  <a:srgbClr val="FF0000"/>
                </a:solidFill>
                <a:latin typeface="+mn-ea"/>
              </a:rPr>
              <a:t>運送の引受けは営業所においてのみ</a:t>
            </a:r>
            <a:r>
              <a:rPr lang="ja-JP" altLang="en-US" sz="1700" dirty="0">
                <a:solidFill>
                  <a:schemeClr val="tx1"/>
                </a:solidFill>
                <a:latin typeface="+mn-ea"/>
              </a:rPr>
              <a:t>とし、以下のいずれかに該当する旅客（本人及び付添人）の運送しかできない。</a:t>
            </a:r>
            <a:r>
              <a:rPr lang="ja-JP" altLang="en-US" sz="1700" b="1" dirty="0">
                <a:solidFill>
                  <a:srgbClr val="FF0000"/>
                </a:solidFill>
                <a:latin typeface="+mn-ea"/>
              </a:rPr>
              <a:t>単に“高齢者”ということでは利用できないことに注意！</a:t>
            </a:r>
            <a:endParaRPr lang="en-US" altLang="ja-JP" sz="1700" dirty="0">
              <a:solidFill>
                <a:schemeClr val="tx1"/>
              </a:solidFill>
              <a:latin typeface="+mn-ea"/>
            </a:endParaRPr>
          </a:p>
          <a:p>
            <a:pPr marL="396000" indent="-180000">
              <a:defRPr/>
            </a:pPr>
            <a:r>
              <a:rPr lang="ja-JP" altLang="en-US" sz="1700" dirty="0">
                <a:solidFill>
                  <a:schemeClr val="tx1"/>
                </a:solidFill>
                <a:latin typeface="+mn-ea"/>
              </a:rPr>
              <a:t>●介護保険法における要介護認定又は要支援認定を受けている人。</a:t>
            </a:r>
            <a:endParaRPr lang="en-US" altLang="ja-JP" sz="1700" dirty="0">
              <a:solidFill>
                <a:schemeClr val="tx1"/>
              </a:solidFill>
              <a:latin typeface="+mn-ea"/>
            </a:endParaRPr>
          </a:p>
          <a:p>
            <a:pPr marL="396000" indent="-180000">
              <a:defRPr/>
            </a:pPr>
            <a:r>
              <a:rPr lang="ja-JP" altLang="en-US" sz="1700" dirty="0">
                <a:solidFill>
                  <a:schemeClr val="tx1"/>
                </a:solidFill>
                <a:latin typeface="+mn-ea"/>
              </a:rPr>
              <a:t>●身体障害者福祉法における身体障害者手帳の交付を受けている人。</a:t>
            </a:r>
            <a:endParaRPr lang="en-US" altLang="ja-JP" sz="1700" dirty="0">
              <a:solidFill>
                <a:schemeClr val="tx1"/>
              </a:solidFill>
              <a:latin typeface="+mn-ea"/>
            </a:endParaRPr>
          </a:p>
          <a:p>
            <a:pPr marL="396000" indent="-180000">
              <a:defRPr/>
            </a:pPr>
            <a:r>
              <a:rPr lang="ja-JP" altLang="en-US" sz="1700" dirty="0">
                <a:solidFill>
                  <a:schemeClr val="tx1"/>
                </a:solidFill>
                <a:latin typeface="+mn-ea"/>
              </a:rPr>
              <a:t>●肢体不自由、内部障害、知的障害及び精神障害、その他の障害を有する等により、単独での移動が困難な者であって、</a:t>
            </a:r>
            <a:r>
              <a:rPr lang="ja-JP" altLang="en-US" sz="1700" u="sng" dirty="0">
                <a:solidFill>
                  <a:srgbClr val="FF0000"/>
                </a:solidFill>
                <a:latin typeface="+mn-ea"/>
              </a:rPr>
              <a:t>単独でタクシーその他の公共交通機関を利用することが困難な人</a:t>
            </a:r>
            <a:r>
              <a:rPr lang="ja-JP" altLang="en-US" sz="1700" dirty="0">
                <a:solidFill>
                  <a:schemeClr val="tx1"/>
                </a:solidFill>
                <a:latin typeface="+mn-ea"/>
              </a:rPr>
              <a:t>。</a:t>
            </a:r>
            <a:endParaRPr lang="en-US" altLang="ja-JP" sz="1700" dirty="0">
              <a:solidFill>
                <a:schemeClr val="tx1"/>
              </a:solidFill>
              <a:latin typeface="+mn-ea"/>
            </a:endParaRPr>
          </a:p>
          <a:p>
            <a:pPr marL="360000" indent="-180000">
              <a:defRPr/>
            </a:pPr>
            <a:r>
              <a:rPr lang="ja-JP" altLang="en-US" sz="1700" dirty="0">
                <a:solidFill>
                  <a:schemeClr val="tx1"/>
                </a:solidFill>
                <a:latin typeface="+mn-ea"/>
              </a:rPr>
              <a:t>●消防機関又は消防機関と連携するコールセンターを介して、患者等搬送事業者による搬送サービスの提供を受ける患者。（</a:t>
            </a:r>
            <a:r>
              <a:rPr lang="en-US" altLang="ja-JP" sz="1700" dirty="0">
                <a:solidFill>
                  <a:schemeClr val="tx1"/>
                </a:solidFill>
                <a:latin typeface="+mn-ea"/>
              </a:rPr>
              <a:t>※</a:t>
            </a:r>
            <a:r>
              <a:rPr lang="ja-JP" altLang="en-US" sz="1700" dirty="0">
                <a:solidFill>
                  <a:schemeClr val="tx1"/>
                </a:solidFill>
                <a:latin typeface="+mn-ea"/>
              </a:rPr>
              <a:t>いわゆる「民間救急車」のこと。）</a:t>
            </a:r>
            <a:endParaRPr lang="en-US" altLang="ja-JP" sz="1700" dirty="0">
              <a:solidFill>
                <a:schemeClr val="tx1"/>
              </a:solidFill>
              <a:latin typeface="+mn-ea"/>
            </a:endParaRPr>
          </a:p>
          <a:p>
            <a:pPr marL="180000" indent="-180000">
              <a:defRPr/>
            </a:pPr>
            <a:r>
              <a:rPr lang="ja-JP" altLang="en-US" sz="1700" dirty="0">
                <a:solidFill>
                  <a:schemeClr val="tx1"/>
                </a:solidFill>
                <a:latin typeface="+mn-ea"/>
              </a:rPr>
              <a:t>■営業区域は基本的に</a:t>
            </a:r>
            <a:r>
              <a:rPr lang="ja-JP" altLang="en-US" sz="1700" b="1" dirty="0">
                <a:solidFill>
                  <a:srgbClr val="FF0000"/>
                </a:solidFill>
                <a:latin typeface="+mn-ea"/>
              </a:rPr>
              <a:t>営業所の所在する県一円</a:t>
            </a:r>
            <a:r>
              <a:rPr lang="ja-JP" altLang="en-US" sz="1700" dirty="0">
                <a:solidFill>
                  <a:schemeClr val="tx1"/>
                </a:solidFill>
                <a:latin typeface="+mn-ea"/>
              </a:rPr>
              <a:t>。</a:t>
            </a:r>
            <a:endParaRPr lang="en-US" altLang="ja-JP" sz="1700" dirty="0">
              <a:solidFill>
                <a:schemeClr val="tx1"/>
              </a:solidFill>
              <a:latin typeface="+mn-ea"/>
            </a:endParaRPr>
          </a:p>
          <a:p>
            <a:pPr marL="180000" indent="-180000">
              <a:defRPr/>
            </a:pPr>
            <a:r>
              <a:rPr lang="ja-JP" altLang="en-US" sz="1700" dirty="0">
                <a:solidFill>
                  <a:schemeClr val="tx1"/>
                </a:solidFill>
                <a:latin typeface="+mn-ea"/>
              </a:rPr>
              <a:t>■事業用自動車の数は</a:t>
            </a:r>
            <a:r>
              <a:rPr lang="ja-JP" altLang="en-US" sz="1700" b="1" dirty="0">
                <a:solidFill>
                  <a:srgbClr val="FF0000"/>
                </a:solidFill>
                <a:latin typeface="+mn-ea"/>
              </a:rPr>
              <a:t>１両から可能</a:t>
            </a:r>
            <a:r>
              <a:rPr lang="ja-JP" altLang="en-US" sz="1700" dirty="0" smtClean="0">
                <a:solidFill>
                  <a:schemeClr val="tx1"/>
                </a:solidFill>
                <a:latin typeface="+mn-ea"/>
              </a:rPr>
              <a:t>。</a:t>
            </a:r>
            <a:endParaRPr lang="en-US" altLang="ja-JP" sz="1700" dirty="0" smtClean="0">
              <a:solidFill>
                <a:schemeClr val="tx1"/>
              </a:solidFill>
              <a:latin typeface="+mn-ea"/>
            </a:endParaRPr>
          </a:p>
          <a:p>
            <a:pPr marL="180000" indent="-180000">
              <a:defRPr/>
            </a:pPr>
            <a:r>
              <a:rPr lang="ja-JP" altLang="en-US" sz="1700" dirty="0" smtClean="0">
                <a:solidFill>
                  <a:schemeClr val="tx1"/>
                </a:solidFill>
                <a:latin typeface="+mn-ea"/>
              </a:rPr>
              <a:t>　　　（</a:t>
            </a:r>
            <a:r>
              <a:rPr lang="en-US" altLang="ja-JP" sz="1700" dirty="0">
                <a:solidFill>
                  <a:schemeClr val="tx1"/>
                </a:solidFill>
                <a:latin typeface="+mn-ea"/>
              </a:rPr>
              <a:t>※</a:t>
            </a:r>
            <a:r>
              <a:rPr lang="ja-JP" altLang="en-US" sz="1700" dirty="0">
                <a:solidFill>
                  <a:schemeClr val="tx1"/>
                </a:solidFill>
                <a:latin typeface="+mn-ea"/>
              </a:rPr>
              <a:t>一般の法人タクシーのような、営業区域ごとの最低車両数の規制はない。）</a:t>
            </a:r>
            <a:endParaRPr lang="en-US" altLang="ja-JP" sz="1700" dirty="0">
              <a:solidFill>
                <a:schemeClr val="tx1"/>
              </a:solidFill>
              <a:latin typeface="+mn-ea"/>
            </a:endParaRPr>
          </a:p>
          <a:p>
            <a:pPr marL="180000" indent="-180000">
              <a:defRPr/>
            </a:pPr>
            <a:r>
              <a:rPr lang="ja-JP" altLang="en-US" sz="1700" dirty="0">
                <a:solidFill>
                  <a:schemeClr val="tx1"/>
                </a:solidFill>
                <a:latin typeface="+mn-ea"/>
              </a:rPr>
              <a:t>■セダン型の一般車両を使用することもできるが、乗務員は以下のいずれかの要件を満たす必要がある。</a:t>
            </a:r>
          </a:p>
          <a:p>
            <a:pPr marL="396000" indent="-180000">
              <a:defRPr/>
            </a:pPr>
            <a:r>
              <a:rPr lang="ja-JP" altLang="en-US" sz="1700" dirty="0">
                <a:solidFill>
                  <a:schemeClr val="tx1"/>
                </a:solidFill>
                <a:latin typeface="+mn-ea"/>
              </a:rPr>
              <a:t>●一般社団法人全国ハイヤー・タクシー連合会等が実施する</a:t>
            </a:r>
            <a:endParaRPr lang="en-US" altLang="ja-JP" sz="1700" dirty="0">
              <a:solidFill>
                <a:schemeClr val="tx1"/>
              </a:solidFill>
              <a:latin typeface="+mn-ea"/>
            </a:endParaRPr>
          </a:p>
          <a:p>
            <a:pPr marL="396000" indent="-180000">
              <a:defRPr/>
            </a:pPr>
            <a:r>
              <a:rPr lang="ja-JP" altLang="en-US" sz="1700" dirty="0">
                <a:solidFill>
                  <a:schemeClr val="tx1"/>
                </a:solidFill>
                <a:latin typeface="+mn-ea"/>
              </a:rPr>
              <a:t>　 ケア輸送サービス従事者研修を修了していること。</a:t>
            </a:r>
          </a:p>
          <a:p>
            <a:pPr marL="396000" indent="-180000">
              <a:defRPr/>
            </a:pPr>
            <a:r>
              <a:rPr lang="ja-JP" altLang="en-US" sz="1700" dirty="0">
                <a:solidFill>
                  <a:schemeClr val="tx1"/>
                </a:solidFill>
                <a:latin typeface="+mn-ea"/>
              </a:rPr>
              <a:t>●介護福祉士の資格を有していること。</a:t>
            </a:r>
          </a:p>
          <a:p>
            <a:pPr marL="396000" indent="-180000">
              <a:defRPr/>
            </a:pPr>
            <a:r>
              <a:rPr lang="ja-JP" altLang="en-US" sz="1700" dirty="0">
                <a:solidFill>
                  <a:schemeClr val="tx1"/>
                </a:solidFill>
                <a:latin typeface="+mn-ea"/>
              </a:rPr>
              <a:t>●訪問介護員の資格を有していること。</a:t>
            </a:r>
          </a:p>
          <a:p>
            <a:pPr marL="396000" indent="-180000">
              <a:defRPr/>
            </a:pPr>
            <a:r>
              <a:rPr lang="ja-JP" altLang="en-US" sz="1700" dirty="0">
                <a:solidFill>
                  <a:schemeClr val="tx1"/>
                </a:solidFill>
                <a:latin typeface="+mn-ea"/>
              </a:rPr>
              <a:t>●居宅介護従業者の資格を有していること。</a:t>
            </a:r>
            <a:endParaRPr lang="en-US" altLang="ja-JP" sz="1700" dirty="0">
              <a:solidFill>
                <a:schemeClr val="tx1"/>
              </a:solidFill>
              <a:latin typeface="+mn-ea"/>
            </a:endParaRPr>
          </a:p>
          <a:p>
            <a:pPr marL="180000" indent="-180000">
              <a:defRPr/>
            </a:pPr>
            <a:endParaRPr lang="en-US" altLang="ja-JP" dirty="0">
              <a:solidFill>
                <a:schemeClr val="tx1"/>
              </a:solidFill>
              <a:latin typeface="+mn-ea"/>
            </a:endParaRPr>
          </a:p>
          <a:p>
            <a:pPr marL="180000" indent="-180000" algn="r">
              <a:defRPr/>
            </a:pPr>
            <a:r>
              <a:rPr lang="ja-JP" altLang="en-US" dirty="0">
                <a:solidFill>
                  <a:schemeClr val="tx1"/>
                </a:solidFill>
                <a:latin typeface="+mn-ea"/>
              </a:rPr>
              <a:t>　　　　</a:t>
            </a:r>
            <a:endParaRPr lang="ja-JP" altLang="en-US" b="1" dirty="0">
              <a:solidFill>
                <a:srgbClr val="FF0000"/>
              </a:solidFill>
              <a:latin typeface="+mn-ea"/>
            </a:endParaRPr>
          </a:p>
          <a:p>
            <a:pPr>
              <a:defRPr/>
            </a:pPr>
            <a:endParaRPr lang="en-US" altLang="ja-JP" dirty="0">
              <a:solidFill>
                <a:schemeClr val="tx1"/>
              </a:solidFill>
              <a:latin typeface="+mn-ea"/>
            </a:endParaRPr>
          </a:p>
          <a:p>
            <a:pPr>
              <a:defRPr/>
            </a:pPr>
            <a:endParaRPr lang="ja-JP" altLang="en-US" dirty="0">
              <a:solidFill>
                <a:schemeClr val="tx1"/>
              </a:solidFill>
              <a:latin typeface="+mn-ea"/>
            </a:endParaRPr>
          </a:p>
        </p:txBody>
      </p:sp>
      <p:sp>
        <p:nvSpPr>
          <p:cNvPr id="6" name="タイトル 1"/>
          <p:cNvSpPr txBox="1">
            <a:spLocks/>
          </p:cNvSpPr>
          <p:nvPr/>
        </p:nvSpPr>
        <p:spPr>
          <a:xfrm>
            <a:off x="0" y="0"/>
            <a:ext cx="8121650" cy="404813"/>
          </a:xfrm>
          <a:prstGeom prst="rect">
            <a:avLst/>
          </a:prstGeom>
        </p:spPr>
        <p:txBody>
          <a:bodyPr lIns="180000" tIns="0" anchor="ctr"/>
          <a:lstStyle/>
          <a:p>
            <a:pPr eaLnBrk="1" fontAlgn="auto" hangingPunct="1">
              <a:spcAft>
                <a:spcPts val="0"/>
              </a:spcAft>
              <a:defRPr/>
            </a:pPr>
            <a:r>
              <a:rPr kumimoji="1" lang="ja-JP" altLang="en-US" sz="2400" dirty="0">
                <a:latin typeface="ＭＳ Ｐゴシック" pitchFamily="50" charset="-128"/>
                <a:cs typeface="+mj-cs"/>
              </a:rPr>
              <a:t>タクシー事業関係</a:t>
            </a:r>
          </a:p>
        </p:txBody>
      </p:sp>
      <p:grpSp>
        <p:nvGrpSpPr>
          <p:cNvPr id="29702" name="グループ化 13"/>
          <p:cNvGrpSpPr>
            <a:grpSpLocks/>
          </p:cNvGrpSpPr>
          <p:nvPr/>
        </p:nvGrpSpPr>
        <p:grpSpPr bwMode="auto">
          <a:xfrm>
            <a:off x="5924314" y="4870573"/>
            <a:ext cx="3265984" cy="1582763"/>
            <a:chOff x="6176342" y="4725144"/>
            <a:chExt cx="3481388" cy="2087562"/>
          </a:xfrm>
        </p:grpSpPr>
        <p:grpSp>
          <p:nvGrpSpPr>
            <p:cNvPr id="29703" name="グループ化 13"/>
            <p:cNvGrpSpPr>
              <a:grpSpLocks/>
            </p:cNvGrpSpPr>
            <p:nvPr/>
          </p:nvGrpSpPr>
          <p:grpSpPr bwMode="auto">
            <a:xfrm>
              <a:off x="6176342" y="4725144"/>
              <a:ext cx="3481388" cy="2087562"/>
              <a:chOff x="5456238" y="2406650"/>
              <a:chExt cx="3744912" cy="2246313"/>
            </a:xfrm>
          </p:grpSpPr>
          <p:sp>
            <p:nvSpPr>
              <p:cNvPr id="9" name="フリーフォーム 16"/>
              <p:cNvSpPr>
                <a:spLocks/>
              </p:cNvSpPr>
              <p:nvPr/>
            </p:nvSpPr>
            <p:spPr bwMode="auto">
              <a:xfrm>
                <a:off x="5671404" y="2492061"/>
                <a:ext cx="3002078" cy="1528860"/>
              </a:xfrm>
              <a:custGeom>
                <a:avLst/>
                <a:gdLst>
                  <a:gd name="T0" fmla="*/ 0 w 3002507"/>
                  <a:gd name="T1" fmla="*/ 1340281 h 1528550"/>
                  <a:gd name="T2" fmla="*/ 0 w 3002507"/>
                  <a:gd name="T3" fmla="*/ 1340281 h 1528550"/>
                  <a:gd name="T4" fmla="*/ 6809 w 3002507"/>
                  <a:gd name="T5" fmla="*/ 1053079 h 1528550"/>
                  <a:gd name="T6" fmla="*/ 47632 w 3002507"/>
                  <a:gd name="T7" fmla="*/ 875287 h 1528550"/>
                  <a:gd name="T8" fmla="*/ 360677 w 3002507"/>
                  <a:gd name="T9" fmla="*/ 389772 h 1528550"/>
                  <a:gd name="T10" fmla="*/ 626087 w 3002507"/>
                  <a:gd name="T11" fmla="*/ 294042 h 1528550"/>
                  <a:gd name="T12" fmla="*/ 1218153 w 3002507"/>
                  <a:gd name="T13" fmla="*/ 198313 h 1528550"/>
                  <a:gd name="T14" fmla="*/ 1531199 w 3002507"/>
                  <a:gd name="T15" fmla="*/ 164119 h 1528550"/>
                  <a:gd name="T16" fmla="*/ 1714941 w 3002507"/>
                  <a:gd name="T17" fmla="*/ 54711 h 1528550"/>
                  <a:gd name="T18" fmla="*/ 2123261 w 3002507"/>
                  <a:gd name="T19" fmla="*/ 0 h 1528550"/>
                  <a:gd name="T20" fmla="*/ 2633661 w 3002507"/>
                  <a:gd name="T21" fmla="*/ 54711 h 1528550"/>
                  <a:gd name="T22" fmla="*/ 2865042 w 3002507"/>
                  <a:gd name="T23" fmla="*/ 95730 h 1528550"/>
                  <a:gd name="T24" fmla="*/ 2994341 w 3002507"/>
                  <a:gd name="T25" fmla="*/ 164119 h 1528550"/>
                  <a:gd name="T26" fmla="*/ 2123261 w 3002507"/>
                  <a:gd name="T27" fmla="*/ 82052 h 1528550"/>
                  <a:gd name="T28" fmla="*/ 2027986 w 3002507"/>
                  <a:gd name="T29" fmla="*/ 129924 h 1528550"/>
                  <a:gd name="T30" fmla="*/ 2048403 w 3002507"/>
                  <a:gd name="T31" fmla="*/ 1497556 h 1528550"/>
                  <a:gd name="T32" fmla="*/ 1374674 w 3002507"/>
                  <a:gd name="T33" fmla="*/ 1531745 h 1528550"/>
                  <a:gd name="T34" fmla="*/ 0 w 3002507"/>
                  <a:gd name="T35" fmla="*/ 1340281 h 152855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002507" h="1528550">
                    <a:moveTo>
                      <a:pt x="0" y="1337481"/>
                    </a:moveTo>
                    <a:lnTo>
                      <a:pt x="0" y="1337481"/>
                    </a:lnTo>
                    <a:lnTo>
                      <a:pt x="6824" y="1050878"/>
                    </a:lnTo>
                    <a:lnTo>
                      <a:pt x="47767" y="873457"/>
                    </a:lnTo>
                    <a:lnTo>
                      <a:pt x="361665" y="388962"/>
                    </a:lnTo>
                    <a:lnTo>
                      <a:pt x="627797" y="293427"/>
                    </a:lnTo>
                    <a:lnTo>
                      <a:pt x="1221474" y="197893"/>
                    </a:lnTo>
                    <a:lnTo>
                      <a:pt x="1535373" y="163774"/>
                    </a:lnTo>
                    <a:lnTo>
                      <a:pt x="1719618" y="54591"/>
                    </a:lnTo>
                    <a:lnTo>
                      <a:pt x="2129050" y="0"/>
                    </a:lnTo>
                    <a:lnTo>
                      <a:pt x="2640841" y="54591"/>
                    </a:lnTo>
                    <a:lnTo>
                      <a:pt x="2872853" y="95535"/>
                    </a:lnTo>
                    <a:lnTo>
                      <a:pt x="3002507" y="163774"/>
                    </a:lnTo>
                    <a:lnTo>
                      <a:pt x="2129050" y="81887"/>
                    </a:lnTo>
                    <a:lnTo>
                      <a:pt x="2033516" y="129654"/>
                    </a:lnTo>
                    <a:lnTo>
                      <a:pt x="2053988" y="1494430"/>
                    </a:lnTo>
                    <a:lnTo>
                      <a:pt x="1378424" y="1528550"/>
                    </a:lnTo>
                    <a:lnTo>
                      <a:pt x="0" y="1337481"/>
                    </a:lnTo>
                    <a:close/>
                  </a:path>
                </a:pathLst>
              </a:custGeom>
              <a:solidFill>
                <a:schemeClr val="bg1"/>
              </a:solidFill>
              <a:ln w="9525" cap="flat" cmpd="sng" algn="ctr">
                <a:noFill/>
                <a:prstDash val="solid"/>
                <a:round/>
                <a:headEnd type="none" w="med" len="med"/>
                <a:tailEnd type="none" w="med" len="med"/>
              </a:ln>
              <a:effectLst>
                <a:outerShdw dist="107763" dir="2700000" algn="ctr" rotWithShape="0">
                  <a:schemeClr val="bg2">
                    <a:alpha val="50000"/>
                  </a:schemeClr>
                </a:outerShdw>
              </a:effectLst>
            </p:spPr>
            <p:txBody>
              <a:bodyPr lIns="90000" tIns="46800" rIns="90000" bIns="46800"/>
              <a:lstStyle/>
              <a:p>
                <a:pPr>
                  <a:defRPr/>
                </a:pPr>
                <a:endParaRPr lang="ja-JP" altLang="en-US"/>
              </a:p>
            </p:txBody>
          </p:sp>
          <p:pic>
            <p:nvPicPr>
              <p:cNvPr id="29707" name="図 11" descr="スロープ.jpg"/>
              <p:cNvPicPr>
                <a:picLocks noChangeAspect="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5456238" y="2406650"/>
                <a:ext cx="3744912" cy="2246313"/>
              </a:xfrm>
              <a:prstGeom prst="rect">
                <a:avLst/>
              </a:prstGeom>
              <a:noFill/>
              <a:ln w="9525">
                <a:noFill/>
                <a:miter lim="800000"/>
                <a:headEnd/>
                <a:tailEnd/>
              </a:ln>
            </p:spPr>
          </p:pic>
        </p:grpSp>
        <p:sp>
          <p:nvSpPr>
            <p:cNvPr id="12" name="正方形/長方形 11"/>
            <p:cNvSpPr/>
            <p:nvPr/>
          </p:nvSpPr>
          <p:spPr>
            <a:xfrm rot="216390">
              <a:off x="6538292" y="5953868"/>
              <a:ext cx="128587" cy="76200"/>
            </a:xfrm>
            <a:prstGeom prst="rect">
              <a:avLst/>
            </a:prstGeom>
            <a:noFill/>
          </p:spPr>
          <p:txBody>
            <a:bodyPr wrap="none" lIns="0" tIns="0" rIns="0" bIns="0">
              <a:spAutoFit/>
            </a:bodyPr>
            <a:lstStyle/>
            <a:p>
              <a:pPr algn="ctr">
                <a:defRPr/>
              </a:pPr>
              <a:r>
                <a:rPr lang="ja-JP" altLang="en-US" sz="500" b="1" dirty="0">
                  <a:ln w="12700">
                    <a:noFill/>
                    <a:prstDash val="solid"/>
                  </a:ln>
                  <a:solidFill>
                    <a:srgbClr val="0033CC"/>
                  </a:solidFill>
                  <a:effectLst>
                    <a:outerShdw blurRad="41275" dist="20320" dir="1800000" algn="tl" rotWithShape="0">
                      <a:srgbClr val="000000">
                        <a:alpha val="40000"/>
                      </a:srgbClr>
                    </a:outerShdw>
                  </a:effectLst>
                </a:rPr>
                <a:t>限定</a:t>
              </a:r>
            </a:p>
          </p:txBody>
        </p:sp>
        <p:sp>
          <p:nvSpPr>
            <p:cNvPr id="13" name="正方形/長方形 12"/>
            <p:cNvSpPr/>
            <p:nvPr/>
          </p:nvSpPr>
          <p:spPr>
            <a:xfrm>
              <a:off x="6681167" y="5733207"/>
              <a:ext cx="495300" cy="184150"/>
            </a:xfrm>
            <a:prstGeom prst="rect">
              <a:avLst/>
            </a:prstGeom>
            <a:noFill/>
            <a:ln w="254">
              <a:noFill/>
            </a:ln>
          </p:spPr>
          <p:txBody>
            <a:bodyPr lIns="0" tIns="0" rIns="0" bIns="0">
              <a:spAutoFit/>
            </a:bodyPr>
            <a:lstStyle/>
            <a:p>
              <a:pPr algn="ctr">
                <a:defRPr/>
              </a:pPr>
              <a:r>
                <a:rPr lang="ja-JP" altLang="en-US" sz="600" b="1" dirty="0">
                  <a:ln w="12700">
                    <a:noFill/>
                    <a:prstDash val="solid"/>
                  </a:ln>
                  <a:solidFill>
                    <a:srgbClr val="FF0000"/>
                  </a:solidFill>
                  <a:effectLst>
                    <a:outerShdw blurRad="41275" dist="20320" dir="1800000" algn="tl" rotWithShape="0">
                      <a:srgbClr val="000000">
                        <a:alpha val="40000"/>
                      </a:srgbClr>
                    </a:outerShdw>
                  </a:effectLst>
                </a:rPr>
                <a:t>福祉タクシー</a:t>
              </a:r>
              <a:endParaRPr lang="en-US" altLang="ja-JP" sz="600" b="1" dirty="0">
                <a:ln w="12700">
                  <a:noFill/>
                  <a:prstDash val="solid"/>
                </a:ln>
                <a:solidFill>
                  <a:srgbClr val="FF0000"/>
                </a:solidFill>
                <a:effectLst>
                  <a:outerShdw blurRad="41275" dist="20320" dir="1800000" algn="tl" rotWithShape="0">
                    <a:srgbClr val="000000">
                      <a:alpha val="40000"/>
                    </a:srgbClr>
                  </a:outerShdw>
                </a:effectLst>
              </a:endParaRPr>
            </a:p>
            <a:p>
              <a:pPr algn="ctr">
                <a:defRPr/>
              </a:pPr>
              <a:r>
                <a:rPr lang="ja-JP" altLang="en-US" sz="600" b="1" dirty="0">
                  <a:ln w="12700">
                    <a:noFill/>
                    <a:prstDash val="solid"/>
                  </a:ln>
                  <a:solidFill>
                    <a:srgbClr val="FF0000"/>
                  </a:solidFill>
                  <a:effectLst>
                    <a:outerShdw blurRad="41275" dist="20320" dir="1800000" algn="tl" rotWithShape="0">
                      <a:srgbClr val="000000">
                        <a:alpha val="40000"/>
                      </a:srgbClr>
                    </a:outerShdw>
                  </a:effectLst>
                </a:rPr>
                <a:t>○○○</a:t>
              </a:r>
            </a:p>
          </p:txBody>
        </p:sp>
      </p:grpSp>
      <p:sp>
        <p:nvSpPr>
          <p:cNvPr id="2" name="スライド番号プレースホルダー 1"/>
          <p:cNvSpPr>
            <a:spLocks noGrp="1"/>
          </p:cNvSpPr>
          <p:nvPr>
            <p:ph type="sldNum" sz="quarter" idx="11"/>
          </p:nvPr>
        </p:nvSpPr>
        <p:spPr/>
        <p:txBody>
          <a:bodyPr/>
          <a:lstStyle/>
          <a:p>
            <a:pPr>
              <a:defRPr/>
            </a:pPr>
            <a:endParaRPr lang="en-US" altLang="ja-JP" smtClean="0"/>
          </a:p>
          <a:p>
            <a:pPr>
              <a:defRPr/>
            </a:pPr>
            <a:fld id="{110FB75F-3B79-4B4F-8C0B-EDF002A8B8C6}" type="slidenum">
              <a:rPr lang="en-US" altLang="ja-JP" smtClean="0"/>
              <a:pPr>
                <a:defRPr/>
              </a:pPr>
              <a:t>4</a:t>
            </a:fld>
            <a:endParaRPr lang="en-US" altLang="ja-JP"/>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自家用自動車の使用について</a:t>
            </a:r>
            <a:endParaRPr kumimoji="1" lang="ja-JP" altLang="en-US" dirty="0"/>
          </a:p>
        </p:txBody>
      </p:sp>
      <p:sp>
        <p:nvSpPr>
          <p:cNvPr id="3" name="コンテンツ プレースホルダー 2"/>
          <p:cNvSpPr>
            <a:spLocks noGrp="1"/>
          </p:cNvSpPr>
          <p:nvPr>
            <p:ph idx="1"/>
          </p:nvPr>
        </p:nvSpPr>
        <p:spPr>
          <a:xfrm>
            <a:off x="495300" y="908720"/>
            <a:ext cx="8913813" cy="5217443"/>
          </a:xfrm>
        </p:spPr>
        <p:txBody>
          <a:bodyPr/>
          <a:lstStyle/>
          <a:p>
            <a:pPr>
              <a:buFont typeface="Wingdings" panose="05000000000000000000" pitchFamily="2" charset="2"/>
              <a:buChar char="l"/>
            </a:pPr>
            <a:r>
              <a:rPr kumimoji="1" lang="ja-JP" altLang="en-US" sz="2800" dirty="0" smtClean="0"/>
              <a:t>道路運送法第</a:t>
            </a:r>
            <a:r>
              <a:rPr kumimoji="1" lang="en-US" altLang="ja-JP" sz="2800" dirty="0" smtClean="0"/>
              <a:t>78</a:t>
            </a:r>
            <a:r>
              <a:rPr kumimoji="1" lang="ja-JP" altLang="en-US" sz="2800" dirty="0" smtClean="0"/>
              <a:t>条</a:t>
            </a:r>
            <a:endParaRPr lang="en-US" altLang="ja-JP" sz="2800" dirty="0"/>
          </a:p>
          <a:p>
            <a:pPr marL="0" indent="0">
              <a:buNone/>
            </a:pPr>
            <a:r>
              <a:rPr lang="ja-JP" altLang="en-US" sz="2800" dirty="0" smtClean="0"/>
              <a:t>　自家用自動車（事業用自動車以外の自動車）は、次に掲げる場合を除き、有償で運送の用に供してはならない。</a:t>
            </a:r>
            <a:endParaRPr lang="en-US" altLang="ja-JP" sz="2800" dirty="0" smtClean="0"/>
          </a:p>
          <a:p>
            <a:pPr marL="514350" indent="-514350">
              <a:buFont typeface="+mj-lt"/>
              <a:buAutoNum type="arabicPeriod"/>
            </a:pPr>
            <a:r>
              <a:rPr lang="ja-JP" altLang="en-US" sz="2800" dirty="0" smtClean="0"/>
              <a:t>災害のため緊急を要するとき</a:t>
            </a:r>
            <a:endParaRPr lang="en-US" altLang="ja-JP" sz="2800" dirty="0" smtClean="0"/>
          </a:p>
          <a:p>
            <a:pPr marL="514350" indent="-514350">
              <a:buFont typeface="+mj-lt"/>
              <a:buAutoNum type="arabicPeriod"/>
            </a:pPr>
            <a:r>
              <a:rPr lang="ja-JP" altLang="en-US" sz="2800" dirty="0" smtClean="0"/>
              <a:t>市町村、</a:t>
            </a:r>
            <a:r>
              <a:rPr lang="en-US" altLang="ja-JP" sz="2800" dirty="0" smtClean="0"/>
              <a:t>NPO</a:t>
            </a:r>
            <a:r>
              <a:rPr lang="ja-JP" altLang="en-US" sz="2800" dirty="0" smtClean="0"/>
              <a:t>その他の者が、地域住民又は観光旅客その他の当該地域を来訪する者の運送その他の旅客の運送（自家用有償旅客運送）を行うとき</a:t>
            </a:r>
            <a:endParaRPr lang="en-US" altLang="ja-JP" sz="2800" dirty="0" smtClean="0"/>
          </a:p>
          <a:p>
            <a:pPr marL="514350" indent="-514350">
              <a:buFont typeface="+mj-lt"/>
              <a:buAutoNum type="arabicPeriod"/>
            </a:pPr>
            <a:r>
              <a:rPr lang="ja-JP" altLang="en-US" sz="2800" dirty="0" smtClean="0"/>
              <a:t>公共の</a:t>
            </a:r>
            <a:r>
              <a:rPr lang="ja-JP" altLang="en-US" sz="2800" dirty="0"/>
              <a:t>福祉</a:t>
            </a:r>
            <a:r>
              <a:rPr lang="ja-JP" altLang="en-US" sz="2800" dirty="0" smtClean="0"/>
              <a:t>を確保するためやむを得ない場合において、国土交通大臣の許可を受けて地域又は期間を限定して運送の用に供するとき</a:t>
            </a:r>
            <a:endParaRPr lang="en-US" altLang="ja-JP" sz="2800" dirty="0" smtClean="0"/>
          </a:p>
          <a:p>
            <a:pPr marL="0" indent="0">
              <a:buNone/>
            </a:pPr>
            <a:endParaRPr kumimoji="1" lang="ja-JP" altLang="en-US" sz="2800" dirty="0"/>
          </a:p>
        </p:txBody>
      </p:sp>
      <p:sp>
        <p:nvSpPr>
          <p:cNvPr id="4" name="スライド番号プレースホルダー 3"/>
          <p:cNvSpPr>
            <a:spLocks noGrp="1"/>
          </p:cNvSpPr>
          <p:nvPr>
            <p:ph type="sldNum" sz="quarter" idx="11"/>
          </p:nvPr>
        </p:nvSpPr>
        <p:spPr/>
        <p:txBody>
          <a:bodyPr/>
          <a:lstStyle/>
          <a:p>
            <a:pPr>
              <a:defRPr/>
            </a:pPr>
            <a:endParaRPr lang="en-US" altLang="ja-JP" smtClean="0"/>
          </a:p>
          <a:p>
            <a:pPr>
              <a:defRPr/>
            </a:pPr>
            <a:fld id="{110FB75F-3B79-4B4F-8C0B-EDF002A8B8C6}" type="slidenum">
              <a:rPr lang="en-US" altLang="ja-JP" smtClean="0"/>
              <a:pPr>
                <a:defRPr/>
              </a:pPr>
              <a:t>5</a:t>
            </a:fld>
            <a:endParaRPr lang="en-US" altLang="ja-JP"/>
          </a:p>
        </p:txBody>
      </p:sp>
    </p:spTree>
    <p:extLst>
      <p:ext uri="{BB962C8B-B14F-4D97-AF65-F5344CB8AC3E}">
        <p14:creationId xmlns:p14="http://schemas.microsoft.com/office/powerpoint/2010/main" val="4592501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6" name="テキスト ボックス 30"/>
          <p:cNvSpPr txBox="1"/>
          <p:nvPr/>
        </p:nvSpPr>
        <p:spPr>
          <a:xfrm>
            <a:off x="1128310" y="698822"/>
            <a:ext cx="8284525" cy="1200137"/>
          </a:xfrm>
          <a:prstGeom prst="rect">
            <a:avLst/>
          </a:prstGeom>
          <a:noFill/>
        </p:spPr>
        <p:txBody>
          <a:bodyPr wrap="square" rtlCol="0">
            <a:spAutoFit/>
          </a:bodyPr>
          <a:lstStyle>
            <a:defPPr>
              <a:defRPr lang="ja-JP"/>
            </a:defPPr>
            <a:lvl1pPr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1pPr>
            <a:lvl2pPr marL="4572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2pPr>
            <a:lvl3pPr marL="9144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3pPr>
            <a:lvl4pPr marL="13716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4pPr>
            <a:lvl5pPr marL="18288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5pPr>
            <a:lvl6pPr marL="2286000" algn="l" defTabSz="914400" rtl="0" eaLnBrk="1" latinLnBrk="0" hangingPunct="1">
              <a:defRPr kumimoji="1" sz="2300" kern="1200">
                <a:solidFill>
                  <a:schemeClr val="tx1"/>
                </a:solidFill>
                <a:latin typeface="Arial" charset="0"/>
                <a:ea typeface="ＭＳ Ｐゴシック" pitchFamily="50" charset="-128"/>
                <a:cs typeface="+mn-cs"/>
              </a:defRPr>
            </a:lvl6pPr>
            <a:lvl7pPr marL="2743200" algn="l" defTabSz="914400" rtl="0" eaLnBrk="1" latinLnBrk="0" hangingPunct="1">
              <a:defRPr kumimoji="1" sz="2300" kern="1200">
                <a:solidFill>
                  <a:schemeClr val="tx1"/>
                </a:solidFill>
                <a:latin typeface="Arial" charset="0"/>
                <a:ea typeface="ＭＳ Ｐゴシック" pitchFamily="50" charset="-128"/>
                <a:cs typeface="+mn-cs"/>
              </a:defRPr>
            </a:lvl7pPr>
            <a:lvl8pPr marL="3200400" algn="l" defTabSz="914400" rtl="0" eaLnBrk="1" latinLnBrk="0" hangingPunct="1">
              <a:defRPr kumimoji="1" sz="2300" kern="1200">
                <a:solidFill>
                  <a:schemeClr val="tx1"/>
                </a:solidFill>
                <a:latin typeface="Arial" charset="0"/>
                <a:ea typeface="ＭＳ Ｐゴシック" pitchFamily="50" charset="-128"/>
                <a:cs typeface="+mn-cs"/>
              </a:defRPr>
            </a:lvl8pPr>
            <a:lvl9pPr marL="3657600" algn="l" defTabSz="914400" rtl="0" eaLnBrk="1" latinLnBrk="0" hangingPunct="1">
              <a:defRPr kumimoji="1" sz="2300" kern="1200">
                <a:solidFill>
                  <a:schemeClr val="tx1"/>
                </a:solidFill>
                <a:latin typeface="Arial" charset="0"/>
                <a:ea typeface="ＭＳ Ｐゴシック" pitchFamily="50" charset="-128"/>
                <a:cs typeface="+mn-cs"/>
              </a:defRPr>
            </a:lvl9pPr>
          </a:lstStyle>
          <a:p>
            <a:pPr marL="224605" indent="-224605" algn="l" defTabSz="843914" fontAlgn="auto">
              <a:lnSpc>
                <a:spcPct val="150000"/>
              </a:lnSpc>
              <a:spcBef>
                <a:spcPts val="0"/>
              </a:spcBef>
              <a:spcAft>
                <a:spcPts val="473"/>
              </a:spcAft>
              <a:buFont typeface="Wingdings" panose="05000000000000000000" pitchFamily="2" charset="2"/>
              <a:buChar char="p"/>
              <a:defRPr/>
            </a:pPr>
            <a:r>
              <a:rPr lang="ja-JP" altLang="en-US" sz="16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過疎地域での輸送</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16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福祉輸送</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といった、</a:t>
            </a:r>
            <a:r>
              <a:rPr lang="ja-JP" altLang="en-US" sz="16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地域住民の生活に必要な輸送</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について、それらが</a:t>
            </a:r>
            <a:r>
              <a:rPr lang="ja-JP" altLang="en-US" sz="16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バス・タクシー事業によっては提供されない場合</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に、市町村、</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法人等が</a:t>
            </a:r>
            <a:r>
              <a:rPr lang="ja-JP" altLang="en-US" sz="16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自家用車を用いて有償で運送できる</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こととする制度。</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97" name="テキスト ボックス 31"/>
          <p:cNvSpPr txBox="1"/>
          <p:nvPr/>
        </p:nvSpPr>
        <p:spPr>
          <a:xfrm>
            <a:off x="2183208" y="4160044"/>
            <a:ext cx="7479674" cy="1349834"/>
          </a:xfrm>
          <a:prstGeom prst="rect">
            <a:avLst/>
          </a:prstGeom>
          <a:noFill/>
        </p:spPr>
        <p:txBody>
          <a:bodyPr wrap="square" rtlCol="0">
            <a:spAutoFit/>
          </a:bodyPr>
          <a:lstStyle>
            <a:defPPr>
              <a:defRPr lang="ja-JP"/>
            </a:defPPr>
            <a:lvl1pPr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1pPr>
            <a:lvl2pPr marL="4572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2pPr>
            <a:lvl3pPr marL="9144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3pPr>
            <a:lvl4pPr marL="13716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4pPr>
            <a:lvl5pPr marL="18288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5pPr>
            <a:lvl6pPr marL="2286000" algn="l" defTabSz="914400" rtl="0" eaLnBrk="1" latinLnBrk="0" hangingPunct="1">
              <a:defRPr kumimoji="1" sz="2300" kern="1200">
                <a:solidFill>
                  <a:schemeClr val="tx1"/>
                </a:solidFill>
                <a:latin typeface="Arial" charset="0"/>
                <a:ea typeface="ＭＳ Ｐゴシック" pitchFamily="50" charset="-128"/>
                <a:cs typeface="+mn-cs"/>
              </a:defRPr>
            </a:lvl6pPr>
            <a:lvl7pPr marL="2743200" algn="l" defTabSz="914400" rtl="0" eaLnBrk="1" latinLnBrk="0" hangingPunct="1">
              <a:defRPr kumimoji="1" sz="2300" kern="1200">
                <a:solidFill>
                  <a:schemeClr val="tx1"/>
                </a:solidFill>
                <a:latin typeface="Arial" charset="0"/>
                <a:ea typeface="ＭＳ Ｐゴシック" pitchFamily="50" charset="-128"/>
                <a:cs typeface="+mn-cs"/>
              </a:defRPr>
            </a:lvl7pPr>
            <a:lvl8pPr marL="3200400" algn="l" defTabSz="914400" rtl="0" eaLnBrk="1" latinLnBrk="0" hangingPunct="1">
              <a:defRPr kumimoji="1" sz="2300" kern="1200">
                <a:solidFill>
                  <a:schemeClr val="tx1"/>
                </a:solidFill>
                <a:latin typeface="Arial" charset="0"/>
                <a:ea typeface="ＭＳ Ｐゴシック" pitchFamily="50" charset="-128"/>
                <a:cs typeface="+mn-cs"/>
              </a:defRPr>
            </a:lvl8pPr>
            <a:lvl9pPr marL="3657600" algn="l" defTabSz="914400" rtl="0" eaLnBrk="1" latinLnBrk="0" hangingPunct="1">
              <a:defRPr kumimoji="1" sz="2300" kern="1200">
                <a:solidFill>
                  <a:schemeClr val="tx1"/>
                </a:solidFill>
                <a:latin typeface="Arial" charset="0"/>
                <a:ea typeface="ＭＳ Ｐゴシック" pitchFamily="50" charset="-128"/>
                <a:cs typeface="+mn-cs"/>
              </a:defRPr>
            </a:lvl9pPr>
          </a:lstStyle>
          <a:p>
            <a:pPr marL="152894" indent="-152894" algn="l" defTabSz="843914" fontAlgn="auto">
              <a:lnSpc>
                <a:spcPct val="120000"/>
              </a:lnSpc>
              <a:spcBef>
                <a:spcPts val="0"/>
              </a:spcBef>
              <a:spcAft>
                <a:spcPts val="511"/>
              </a:spcAft>
              <a:buFont typeface="+mj-ea"/>
              <a:buAutoNum type="circleNumDbPlain"/>
              <a:defRPr/>
            </a:pPr>
            <a:r>
              <a:rPr kumimoji="0" lang="ja-JP" altLang="en-US" sz="1600" b="1" u="sng"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バス、タクシーによることが困難</a:t>
            </a:r>
            <a:r>
              <a:rPr kumimoji="0" lang="ja-JP" altLang="en-US" sz="16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、かつ、</a:t>
            </a:r>
            <a:endParaRPr kumimoji="0" lang="en-US" altLang="ja-JP" sz="16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52894" indent="-152894" algn="l" defTabSz="843914" fontAlgn="auto">
              <a:lnSpc>
                <a:spcPct val="120000"/>
              </a:lnSpc>
              <a:spcBef>
                <a:spcPts val="0"/>
              </a:spcBef>
              <a:spcAft>
                <a:spcPts val="511"/>
              </a:spcAft>
              <a:buFont typeface="+mj-ea"/>
              <a:buAutoNum type="circleNumDbPlain"/>
              <a:defRPr/>
            </a:pPr>
            <a:r>
              <a:rPr kumimoji="0" lang="ja-JP" altLang="en-US" sz="1600" b="1" u="sng"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地域の関係者（</a:t>
            </a:r>
            <a:r>
              <a:rPr kumimoji="0" lang="en-US" altLang="ja-JP" sz="1600" b="1" u="sng"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600" b="1" u="sng"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6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により</a:t>
            </a:r>
            <a:r>
              <a:rPr kumimoji="0" lang="ja-JP" altLang="en-US" sz="1600" b="1" u="sng"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「地域住民の生活に必要な輸送」</a:t>
            </a:r>
            <a:r>
              <a:rPr kumimoji="0" lang="ja-JP" altLang="en-US" sz="16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であるとの</a:t>
            </a:r>
            <a:r>
              <a:rPr kumimoji="0" lang="ja-JP" altLang="en-US" sz="1600" b="1" u="sng"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協議</a:t>
            </a:r>
            <a:endParaRPr kumimoji="0" lang="en-US" altLang="ja-JP" sz="1600" b="1" u="sng"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52894" indent="-152894" algn="l" defTabSz="843914" fontAlgn="auto">
              <a:lnSpc>
                <a:spcPct val="120000"/>
              </a:lnSpc>
              <a:spcBef>
                <a:spcPts val="0"/>
              </a:spcBef>
              <a:spcAft>
                <a:spcPts val="511"/>
              </a:spcAft>
              <a:buFont typeface="+mj-ea"/>
              <a:buAutoNum type="circleNumDbPlain"/>
              <a:defRPr/>
            </a:pPr>
            <a:endParaRPr kumimoji="0" lang="en-US" altLang="ja-JP" sz="96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l" defTabSz="843914" fontAlgn="auto">
              <a:lnSpc>
                <a:spcPct val="120000"/>
              </a:lnSpc>
              <a:spcBef>
                <a:spcPts val="0"/>
              </a:spcBef>
              <a:spcAft>
                <a:spcPts val="511"/>
              </a:spcAft>
              <a:defRPr/>
            </a:pPr>
            <a:r>
              <a:rPr kumimoji="0" lang="ja-JP" altLang="en-US" sz="16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③</a:t>
            </a:r>
            <a:r>
              <a:rPr kumimoji="0" lang="ja-JP" altLang="en-US" sz="1600" b="1" u="sng"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必要な安全体制の確保（運行管理・整備管理の責任者を選任等）</a:t>
            </a:r>
            <a:endParaRPr kumimoji="0" lang="en-US" altLang="ja-JP" sz="1600" b="1" u="sng"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98" name="テキスト ボックス 31"/>
          <p:cNvSpPr txBox="1"/>
          <p:nvPr/>
        </p:nvSpPr>
        <p:spPr>
          <a:xfrm>
            <a:off x="2183209" y="5618668"/>
            <a:ext cx="7702192" cy="683155"/>
          </a:xfrm>
          <a:prstGeom prst="rect">
            <a:avLst/>
          </a:prstGeom>
          <a:noFill/>
        </p:spPr>
        <p:txBody>
          <a:bodyPr wrap="square" rtlCol="0">
            <a:spAutoFit/>
          </a:bodyPr>
          <a:lstStyle>
            <a:defPPr>
              <a:defRPr lang="ja-JP"/>
            </a:defPPr>
            <a:lvl1pPr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1pPr>
            <a:lvl2pPr marL="4572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2pPr>
            <a:lvl3pPr marL="9144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3pPr>
            <a:lvl4pPr marL="13716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4pPr>
            <a:lvl5pPr marL="18288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5pPr>
            <a:lvl6pPr marL="2286000" algn="l" defTabSz="914400" rtl="0" eaLnBrk="1" latinLnBrk="0" hangingPunct="1">
              <a:defRPr kumimoji="1" sz="2300" kern="1200">
                <a:solidFill>
                  <a:schemeClr val="tx1"/>
                </a:solidFill>
                <a:latin typeface="Arial" charset="0"/>
                <a:ea typeface="ＭＳ Ｐゴシック" pitchFamily="50" charset="-128"/>
                <a:cs typeface="+mn-cs"/>
              </a:defRPr>
            </a:lvl6pPr>
            <a:lvl7pPr marL="2743200" algn="l" defTabSz="914400" rtl="0" eaLnBrk="1" latinLnBrk="0" hangingPunct="1">
              <a:defRPr kumimoji="1" sz="2300" kern="1200">
                <a:solidFill>
                  <a:schemeClr val="tx1"/>
                </a:solidFill>
                <a:latin typeface="Arial" charset="0"/>
                <a:ea typeface="ＭＳ Ｐゴシック" pitchFamily="50" charset="-128"/>
                <a:cs typeface="+mn-cs"/>
              </a:defRPr>
            </a:lvl7pPr>
            <a:lvl8pPr marL="3200400" algn="l" defTabSz="914400" rtl="0" eaLnBrk="1" latinLnBrk="0" hangingPunct="1">
              <a:defRPr kumimoji="1" sz="2300" kern="1200">
                <a:solidFill>
                  <a:schemeClr val="tx1"/>
                </a:solidFill>
                <a:latin typeface="Arial" charset="0"/>
                <a:ea typeface="ＭＳ Ｐゴシック" pitchFamily="50" charset="-128"/>
                <a:cs typeface="+mn-cs"/>
              </a:defRPr>
            </a:lvl8pPr>
            <a:lvl9pPr marL="3657600" algn="l" defTabSz="914400" rtl="0" eaLnBrk="1" latinLnBrk="0" hangingPunct="1">
              <a:defRPr kumimoji="1" sz="2300" kern="1200">
                <a:solidFill>
                  <a:schemeClr val="tx1"/>
                </a:solidFill>
                <a:latin typeface="Arial" charset="0"/>
                <a:ea typeface="ＭＳ Ｐゴシック" pitchFamily="50" charset="-128"/>
                <a:cs typeface="+mn-cs"/>
              </a:defRPr>
            </a:lvl9pPr>
          </a:lstStyle>
          <a:p>
            <a:pPr marL="849711" indent="-1132947" algn="l" defTabSz="843914" fontAlgn="auto">
              <a:lnSpc>
                <a:spcPct val="120000"/>
              </a:lnSpc>
              <a:spcBef>
                <a:spcPts val="0"/>
              </a:spcBef>
              <a:spcAft>
                <a:spcPts val="0"/>
              </a:spcAft>
              <a:defRPr/>
            </a:pPr>
            <a:r>
              <a:rPr kumimoji="0" lang="en-US" altLang="ja-JP" sz="16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16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年（重大事故を起こしていない場合等は</a:t>
            </a:r>
            <a:r>
              <a:rPr kumimoji="0" lang="en-US" altLang="ja-JP" sz="16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kumimoji="0" lang="ja-JP" altLang="en-US" sz="16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endParaRPr kumimoji="0" lang="en-US" altLang="ja-JP" sz="16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49711" indent="-1132947" algn="l" defTabSz="843914" fontAlgn="auto">
              <a:lnSpc>
                <a:spcPct val="120000"/>
              </a:lnSpc>
              <a:spcBef>
                <a:spcPts val="0"/>
              </a:spcBef>
              <a:spcAft>
                <a:spcPts val="0"/>
              </a:spcAft>
              <a:defRPr/>
            </a:pPr>
            <a:r>
              <a:rPr kumimoji="0" lang="en-US" altLang="ja-JP" sz="16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6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事業者協力型自家用有償旅客運送は５年</a:t>
            </a:r>
            <a:endParaRPr kumimoji="0" lang="en-US" altLang="ja-JP" sz="16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99" name="テキスト ボックス 31"/>
          <p:cNvSpPr txBox="1"/>
          <p:nvPr/>
        </p:nvSpPr>
        <p:spPr>
          <a:xfrm>
            <a:off x="2175174" y="6332406"/>
            <a:ext cx="7710227" cy="387736"/>
          </a:xfrm>
          <a:prstGeom prst="rect">
            <a:avLst/>
          </a:prstGeom>
          <a:noFill/>
        </p:spPr>
        <p:txBody>
          <a:bodyPr wrap="square" rtlCol="0">
            <a:spAutoFit/>
          </a:bodyPr>
          <a:lstStyle>
            <a:defPPr>
              <a:defRPr lang="ja-JP"/>
            </a:defPPr>
            <a:lvl1pPr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1pPr>
            <a:lvl2pPr marL="4572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2pPr>
            <a:lvl3pPr marL="9144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3pPr>
            <a:lvl4pPr marL="13716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4pPr>
            <a:lvl5pPr marL="18288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5pPr>
            <a:lvl6pPr marL="2286000" algn="l" defTabSz="914400" rtl="0" eaLnBrk="1" latinLnBrk="0" hangingPunct="1">
              <a:defRPr kumimoji="1" sz="2300" kern="1200">
                <a:solidFill>
                  <a:schemeClr val="tx1"/>
                </a:solidFill>
                <a:latin typeface="Arial" charset="0"/>
                <a:ea typeface="ＭＳ Ｐゴシック" pitchFamily="50" charset="-128"/>
                <a:cs typeface="+mn-cs"/>
              </a:defRPr>
            </a:lvl6pPr>
            <a:lvl7pPr marL="2743200" algn="l" defTabSz="914400" rtl="0" eaLnBrk="1" latinLnBrk="0" hangingPunct="1">
              <a:defRPr kumimoji="1" sz="2300" kern="1200">
                <a:solidFill>
                  <a:schemeClr val="tx1"/>
                </a:solidFill>
                <a:latin typeface="Arial" charset="0"/>
                <a:ea typeface="ＭＳ Ｐゴシック" pitchFamily="50" charset="-128"/>
                <a:cs typeface="+mn-cs"/>
              </a:defRPr>
            </a:lvl7pPr>
            <a:lvl8pPr marL="3200400" algn="l" defTabSz="914400" rtl="0" eaLnBrk="1" latinLnBrk="0" hangingPunct="1">
              <a:defRPr kumimoji="1" sz="2300" kern="1200">
                <a:solidFill>
                  <a:schemeClr val="tx1"/>
                </a:solidFill>
                <a:latin typeface="Arial" charset="0"/>
                <a:ea typeface="ＭＳ Ｐゴシック" pitchFamily="50" charset="-128"/>
                <a:cs typeface="+mn-cs"/>
              </a:defRPr>
            </a:lvl8pPr>
            <a:lvl9pPr marL="3657600" algn="l" defTabSz="914400" rtl="0" eaLnBrk="1" latinLnBrk="0" hangingPunct="1">
              <a:defRPr kumimoji="1" sz="2300" kern="1200">
                <a:solidFill>
                  <a:schemeClr val="tx1"/>
                </a:solidFill>
                <a:latin typeface="Arial" charset="0"/>
                <a:ea typeface="ＭＳ Ｐゴシック" pitchFamily="50" charset="-128"/>
                <a:cs typeface="+mn-cs"/>
              </a:defRPr>
            </a:lvl9pPr>
          </a:lstStyle>
          <a:p>
            <a:pPr marL="849711" indent="-1132947" algn="l" defTabSz="843914" fontAlgn="auto">
              <a:lnSpc>
                <a:spcPct val="120000"/>
              </a:lnSpc>
              <a:spcBef>
                <a:spcPts val="0"/>
              </a:spcBef>
              <a:spcAft>
                <a:spcPts val="0"/>
              </a:spcAft>
              <a:defRPr/>
            </a:pPr>
            <a:r>
              <a:rPr kumimoji="0" lang="ja-JP" altLang="en-US" sz="16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上記③について、必要に応じ、監査等を実施。さらに是正命令や登録取消等の処分を実施。</a:t>
            </a:r>
            <a:endParaRPr kumimoji="0" lang="en-US" altLang="ja-JP" sz="16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03" name="テキスト ボックス 73"/>
          <p:cNvSpPr txBox="1"/>
          <p:nvPr/>
        </p:nvSpPr>
        <p:spPr>
          <a:xfrm>
            <a:off x="207819" y="698822"/>
            <a:ext cx="777617" cy="1274793"/>
          </a:xfrm>
          <a:prstGeom prst="rect">
            <a:avLst/>
          </a:prstGeom>
          <a:solidFill>
            <a:schemeClr val="accent6">
              <a:lumMod val="60000"/>
              <a:lumOff val="40000"/>
            </a:schemeClr>
          </a:solidFill>
        </p:spPr>
        <p:txBody>
          <a:bodyPr vert="horz" wrap="square" rtlCol="0" anchor="ctr">
            <a:noAutofit/>
          </a:bodyPr>
          <a:lstStyle/>
          <a:p>
            <a:pPr algn="ctr" defTabSz="843914">
              <a:spcBef>
                <a:spcPct val="30000"/>
              </a:spcBef>
              <a:defRPr/>
            </a:pPr>
            <a:r>
              <a:rPr lang="ja-JP" altLang="en-US" sz="1259" b="1" i="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概要</a:t>
            </a:r>
          </a:p>
        </p:txBody>
      </p:sp>
      <p:sp>
        <p:nvSpPr>
          <p:cNvPr id="4404" name="テキスト ボックス 74"/>
          <p:cNvSpPr txBox="1"/>
          <p:nvPr/>
        </p:nvSpPr>
        <p:spPr>
          <a:xfrm>
            <a:off x="207819" y="2027450"/>
            <a:ext cx="777617" cy="2055022"/>
          </a:xfrm>
          <a:prstGeom prst="rect">
            <a:avLst/>
          </a:prstGeom>
          <a:solidFill>
            <a:schemeClr val="accent4">
              <a:lumMod val="60000"/>
              <a:lumOff val="40000"/>
            </a:schemeClr>
          </a:solidFill>
        </p:spPr>
        <p:txBody>
          <a:bodyPr vert="horz" wrap="square" rtlCol="0" anchor="ctr">
            <a:noAutofit/>
          </a:bodyPr>
          <a:lstStyle/>
          <a:p>
            <a:pPr algn="ctr" defTabSz="843914">
              <a:spcBef>
                <a:spcPct val="30000"/>
              </a:spcBef>
              <a:defRPr/>
            </a:pPr>
            <a:r>
              <a:rPr lang="ja-JP" altLang="en-US" sz="1259" b="1" i="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種類</a:t>
            </a:r>
          </a:p>
        </p:txBody>
      </p:sp>
      <p:sp>
        <p:nvSpPr>
          <p:cNvPr id="4405" name="テキスト ボックス 76"/>
          <p:cNvSpPr txBox="1"/>
          <p:nvPr/>
        </p:nvSpPr>
        <p:spPr>
          <a:xfrm>
            <a:off x="205143" y="4143687"/>
            <a:ext cx="777617" cy="2605297"/>
          </a:xfrm>
          <a:prstGeom prst="rect">
            <a:avLst/>
          </a:prstGeom>
          <a:solidFill>
            <a:schemeClr val="accent5"/>
          </a:solidFill>
        </p:spPr>
        <p:txBody>
          <a:bodyPr vert="horz" wrap="square" rtlCol="0" anchor="ctr">
            <a:noAutofit/>
          </a:bodyPr>
          <a:lstStyle/>
          <a:p>
            <a:pPr algn="ctr" defTabSz="843914">
              <a:spcBef>
                <a:spcPct val="30000"/>
              </a:spcBef>
              <a:defRPr/>
            </a:pPr>
            <a:r>
              <a:rPr lang="ja-JP" altLang="en-US" sz="1259" b="1" i="1" dirty="0">
                <a:latin typeface="Meiryo UI" panose="020B0604030504040204" pitchFamily="50" charset="-128"/>
                <a:ea typeface="Meiryo UI" panose="020B0604030504040204" pitchFamily="50" charset="-128"/>
                <a:cs typeface="Meiryo UI" panose="020B0604030504040204" pitchFamily="50" charset="-128"/>
              </a:rPr>
              <a:t>登録等</a:t>
            </a:r>
          </a:p>
        </p:txBody>
      </p:sp>
      <p:sp>
        <p:nvSpPr>
          <p:cNvPr id="4406" name="テキスト ボックス 79"/>
          <p:cNvSpPr txBox="1"/>
          <p:nvPr/>
        </p:nvSpPr>
        <p:spPr>
          <a:xfrm>
            <a:off x="1124770" y="4160044"/>
            <a:ext cx="1058438" cy="1397409"/>
          </a:xfrm>
          <a:prstGeom prst="rect">
            <a:avLst/>
          </a:prstGeom>
          <a:solidFill>
            <a:schemeClr val="bg1"/>
          </a:solidFill>
          <a:ln>
            <a:solidFill>
              <a:schemeClr val="accent5"/>
            </a:solidFill>
          </a:ln>
        </p:spPr>
        <p:txBody>
          <a:bodyPr vert="horz" wrap="square" rtlCol="0" anchor="ctr">
            <a:noAutofit/>
          </a:bodyPr>
          <a:lstStyle/>
          <a:p>
            <a:pPr algn="ctr" defTabSz="843914">
              <a:spcBef>
                <a:spcPct val="30000"/>
              </a:spcBef>
              <a:defRPr/>
            </a:pPr>
            <a:r>
              <a:rPr lang="ja-JP" altLang="en-US" sz="1259" b="1" i="1" dirty="0">
                <a:solidFill>
                  <a:srgbClr val="4472C4"/>
                </a:solidFill>
                <a:latin typeface="Meiryo UI" panose="020B0604030504040204" pitchFamily="50" charset="-128"/>
                <a:ea typeface="Meiryo UI" panose="020B0604030504040204" pitchFamily="50" charset="-128"/>
                <a:cs typeface="Meiryo UI" panose="020B0604030504040204" pitchFamily="50" charset="-128"/>
              </a:rPr>
              <a:t>登録要件</a:t>
            </a:r>
          </a:p>
        </p:txBody>
      </p:sp>
      <p:sp>
        <p:nvSpPr>
          <p:cNvPr id="4407" name="テキスト ボックス 80"/>
          <p:cNvSpPr txBox="1"/>
          <p:nvPr/>
        </p:nvSpPr>
        <p:spPr>
          <a:xfrm>
            <a:off x="1132804" y="5618668"/>
            <a:ext cx="1042369" cy="585744"/>
          </a:xfrm>
          <a:prstGeom prst="rect">
            <a:avLst/>
          </a:prstGeom>
          <a:solidFill>
            <a:schemeClr val="bg1"/>
          </a:solidFill>
          <a:ln>
            <a:solidFill>
              <a:schemeClr val="accent5"/>
            </a:solidFill>
          </a:ln>
        </p:spPr>
        <p:txBody>
          <a:bodyPr vert="horz" wrap="square" rtlCol="0" anchor="ctr">
            <a:noAutofit/>
          </a:bodyPr>
          <a:lstStyle/>
          <a:p>
            <a:pPr algn="ctr" defTabSz="843914">
              <a:spcBef>
                <a:spcPct val="30000"/>
              </a:spcBef>
              <a:defRPr/>
            </a:pPr>
            <a:r>
              <a:rPr lang="ja-JP" altLang="en-US" sz="1259" b="1" i="1" dirty="0">
                <a:solidFill>
                  <a:srgbClr val="4472C4"/>
                </a:solidFill>
                <a:latin typeface="Meiryo UI" panose="020B0604030504040204" pitchFamily="50" charset="-128"/>
                <a:ea typeface="Meiryo UI" panose="020B0604030504040204" pitchFamily="50" charset="-128"/>
                <a:cs typeface="Meiryo UI" panose="020B0604030504040204" pitchFamily="50" charset="-128"/>
              </a:rPr>
              <a:t>有効期間</a:t>
            </a:r>
          </a:p>
        </p:txBody>
      </p:sp>
      <p:sp>
        <p:nvSpPr>
          <p:cNvPr id="4408" name="テキスト ボックス 81"/>
          <p:cNvSpPr txBox="1"/>
          <p:nvPr/>
        </p:nvSpPr>
        <p:spPr>
          <a:xfrm>
            <a:off x="1140839" y="6308492"/>
            <a:ext cx="1026300" cy="440492"/>
          </a:xfrm>
          <a:prstGeom prst="rect">
            <a:avLst/>
          </a:prstGeom>
          <a:solidFill>
            <a:schemeClr val="bg1"/>
          </a:solidFill>
          <a:ln>
            <a:solidFill>
              <a:schemeClr val="accent5"/>
            </a:solidFill>
          </a:ln>
        </p:spPr>
        <p:txBody>
          <a:bodyPr vert="horz" wrap="square" rtlCol="0" anchor="ctr">
            <a:noAutofit/>
          </a:bodyPr>
          <a:lstStyle/>
          <a:p>
            <a:pPr algn="ctr" defTabSz="843914">
              <a:spcBef>
                <a:spcPct val="30000"/>
              </a:spcBef>
              <a:defRPr/>
            </a:pPr>
            <a:r>
              <a:rPr lang="ja-JP" altLang="en-US" sz="1259" b="1" i="1" dirty="0">
                <a:solidFill>
                  <a:srgbClr val="4472C4"/>
                </a:solidFill>
                <a:latin typeface="Meiryo UI" panose="020B0604030504040204" pitchFamily="50" charset="-128"/>
                <a:ea typeface="Meiryo UI" panose="020B0604030504040204" pitchFamily="50" charset="-128"/>
                <a:cs typeface="Meiryo UI" panose="020B0604030504040204" pitchFamily="50" charset="-128"/>
              </a:rPr>
              <a:t>指導・監督</a:t>
            </a:r>
          </a:p>
        </p:txBody>
      </p:sp>
      <p:sp>
        <p:nvSpPr>
          <p:cNvPr id="4409" name="テキスト ボックス 30"/>
          <p:cNvSpPr txBox="1"/>
          <p:nvPr/>
        </p:nvSpPr>
        <p:spPr>
          <a:xfrm>
            <a:off x="1124769" y="3677810"/>
            <a:ext cx="6489186" cy="404661"/>
          </a:xfrm>
          <a:prstGeom prst="rect">
            <a:avLst/>
          </a:prstGeom>
          <a:noFill/>
        </p:spPr>
        <p:txBody>
          <a:bodyPr wrap="square">
            <a:spAutoFit/>
          </a:bodyPr>
          <a:lstStyle/>
          <a:p>
            <a:pPr marL="153339" indent="-389482" defTabSz="843914" fontAlgn="auto">
              <a:spcAft>
                <a:spcPts val="0"/>
              </a:spcAft>
              <a:defRPr/>
            </a:pPr>
            <a:r>
              <a:rPr lang="en-US" altLang="ja-JP" sz="1015"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15"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015"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015"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015"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015"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月より、事務権限（登録、指導・監督）の市町村長等への移譲（手上げ方式）を開始。</a:t>
            </a:r>
            <a:endParaRPr lang="en-US" altLang="ja-JP" sz="1015"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53339" indent="-389482" defTabSz="843914" fontAlgn="auto">
              <a:spcAft>
                <a:spcPts val="0"/>
              </a:spcAft>
              <a:defRPr/>
            </a:pPr>
            <a:r>
              <a:rPr lang="ja-JP" altLang="en-US" sz="1015"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平成</a:t>
            </a:r>
            <a:r>
              <a:rPr lang="en-US" altLang="ja-JP" sz="1015"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015"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015"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015"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015"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015"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日現在、事務・権限の移譲先として</a:t>
            </a:r>
            <a:r>
              <a:rPr lang="en-US" altLang="ja-JP" sz="1015"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19</a:t>
            </a:r>
            <a:r>
              <a:rPr lang="ja-JP" altLang="en-US" sz="1015"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自治体（</a:t>
            </a:r>
            <a:r>
              <a:rPr lang="en-US" altLang="ja-JP" sz="1015"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015"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県、</a:t>
            </a:r>
            <a:r>
              <a:rPr lang="en-US" altLang="ja-JP" sz="1015"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015"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市区町村）を指定済み。</a:t>
            </a:r>
            <a:endParaRPr lang="en-US" altLang="ja-JP" sz="1015"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4410" name="Picture 2" descr="http://www.i-lander.com/2007/img/kasaoka_01.jpg"/>
          <p:cNvPicPr>
            <a:picLocks noChangeAspect="1" noChangeArrowheads="1"/>
          </p:cNvPicPr>
          <p:nvPr/>
        </p:nvPicPr>
        <p:blipFill>
          <a:blip r:embed="rId3"/>
          <a:srcRect r="10226" b="11801"/>
          <a:stretch>
            <a:fillRect/>
          </a:stretch>
        </p:blipFill>
        <p:spPr>
          <a:xfrm>
            <a:off x="3888313" y="2548731"/>
            <a:ext cx="1379333" cy="1009284"/>
          </a:xfrm>
          <a:prstGeom prst="rect">
            <a:avLst/>
          </a:prstGeom>
          <a:noFill/>
        </p:spPr>
      </p:pic>
      <p:pic>
        <p:nvPicPr>
          <p:cNvPr id="4411" name="Picture 4" descr="http://www.jacom.or.jp/news/images/nous1202010701.jpg"/>
          <p:cNvPicPr>
            <a:picLocks noChangeAspect="1" noChangeArrowheads="1"/>
          </p:cNvPicPr>
          <p:nvPr/>
        </p:nvPicPr>
        <p:blipFill>
          <a:blip r:embed="rId4"/>
          <a:stretch>
            <a:fillRect/>
          </a:stretch>
        </p:blipFill>
        <p:spPr>
          <a:xfrm>
            <a:off x="8224323" y="2548731"/>
            <a:ext cx="1405303" cy="928565"/>
          </a:xfrm>
          <a:prstGeom prst="rect">
            <a:avLst/>
          </a:prstGeom>
          <a:noFill/>
        </p:spPr>
      </p:pic>
      <p:sp>
        <p:nvSpPr>
          <p:cNvPr id="4412" name="テキスト ボックス 43"/>
          <p:cNvSpPr txBox="1"/>
          <p:nvPr/>
        </p:nvSpPr>
        <p:spPr>
          <a:xfrm>
            <a:off x="1124769" y="2548732"/>
            <a:ext cx="2763544" cy="772973"/>
          </a:xfrm>
          <a:prstGeom prst="rect">
            <a:avLst/>
          </a:prstGeom>
          <a:noFill/>
        </p:spPr>
        <p:txBody>
          <a:bodyPr wrap="square" rtlCol="0">
            <a:spAutoFit/>
          </a:bodyPr>
          <a:lstStyle/>
          <a:p>
            <a:pPr defTabSz="843914" fontAlgn="auto">
              <a:spcBef>
                <a:spcPts val="0"/>
              </a:spcBef>
              <a:spcAft>
                <a:spcPts val="0"/>
              </a:spcAft>
              <a:defRPr/>
            </a:pPr>
            <a:r>
              <a:rPr lang="ja-JP" altLang="en-US" sz="110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実施団体数：</a:t>
            </a:r>
            <a:endParaRPr lang="en-US" altLang="ja-JP" sz="1108"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843914" fontAlgn="auto">
              <a:spcBef>
                <a:spcPts val="0"/>
              </a:spcBef>
              <a:spcAft>
                <a:spcPts val="0"/>
              </a:spcAft>
              <a:defRPr/>
            </a:pPr>
            <a:r>
              <a:rPr lang="ja-JP" altLang="en-US" sz="110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市町村が運送主体　　　（</a:t>
            </a:r>
            <a:r>
              <a:rPr lang="en-US" altLang="ja-JP" sz="110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468</a:t>
            </a:r>
            <a:r>
              <a:rPr lang="ja-JP" altLang="en-US" sz="110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団体）</a:t>
            </a:r>
            <a:endParaRPr lang="en-US" altLang="ja-JP" sz="1108"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843914" fontAlgn="auto">
              <a:spcBef>
                <a:spcPts val="0"/>
              </a:spcBef>
              <a:spcAft>
                <a:spcPts val="0"/>
              </a:spcAft>
              <a:defRPr/>
            </a:pPr>
            <a:r>
              <a:rPr lang="en-US" altLang="ja-JP" sz="110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sz="110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法人等が運送主体（</a:t>
            </a:r>
            <a:r>
              <a:rPr lang="en-US" altLang="ja-JP" sz="110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133</a:t>
            </a:r>
            <a:r>
              <a:rPr lang="ja-JP" altLang="en-US" sz="110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団体）</a:t>
            </a:r>
            <a:endParaRPr lang="en-US" altLang="ja-JP" sz="1108"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843914" fontAlgn="auto">
              <a:spcBef>
                <a:spcPts val="0"/>
              </a:spcBef>
              <a:spcAft>
                <a:spcPts val="0"/>
              </a:spcAft>
              <a:defRPr/>
            </a:pPr>
            <a:r>
              <a:rPr lang="en-US" altLang="ja-JP"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全国</a:t>
            </a:r>
            <a:r>
              <a:rPr lang="en-US" altLang="ja-JP"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1,724</a:t>
            </a:r>
            <a:r>
              <a:rPr lang="ja-JP" altLang="en-US"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市町村の内</a:t>
            </a:r>
            <a:r>
              <a:rPr lang="en-US" altLang="ja-JP"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522</a:t>
            </a:r>
            <a:r>
              <a:rPr lang="ja-JP" altLang="en-US"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市町村で実施</a:t>
            </a:r>
            <a:endParaRPr lang="ja-JP" altLang="en-US" sz="1108"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13" name="角丸四角形 45"/>
          <p:cNvSpPr/>
          <p:nvPr/>
        </p:nvSpPr>
        <p:spPr>
          <a:xfrm>
            <a:off x="1128310" y="2033378"/>
            <a:ext cx="4139337" cy="398705"/>
          </a:xfrm>
          <a:prstGeom prst="roundRect">
            <a:avLst>
              <a:gd name="adj" fmla="val 6429"/>
            </a:avLst>
          </a:prstGeom>
          <a:solidFill>
            <a:schemeClr val="accent6">
              <a:lumMod val="40000"/>
              <a:lumOff val="60000"/>
            </a:schemeClr>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chorCtr="0"/>
          <a:lstStyle>
            <a:defPPr>
              <a:defRPr lang="ja-JP"/>
            </a:defPPr>
            <a:lvl1pPr algn="ctr" rtl="0" fontAlgn="base">
              <a:spcBef>
                <a:spcPct val="30000"/>
              </a:spcBef>
              <a:spcAft>
                <a:spcPct val="0"/>
              </a:spcAft>
              <a:defRPr kumimoji="1" sz="2300" kern="1200">
                <a:solidFill>
                  <a:schemeClr val="lt1"/>
                </a:solidFill>
                <a:latin typeface="+mn-lt"/>
                <a:ea typeface="+mn-ea"/>
                <a:cs typeface="+mn-cs"/>
              </a:defRPr>
            </a:lvl1pPr>
            <a:lvl2pPr marL="457200" algn="ctr" rtl="0" fontAlgn="base">
              <a:spcBef>
                <a:spcPct val="30000"/>
              </a:spcBef>
              <a:spcAft>
                <a:spcPct val="0"/>
              </a:spcAft>
              <a:defRPr kumimoji="1" sz="2300" kern="1200">
                <a:solidFill>
                  <a:schemeClr val="lt1"/>
                </a:solidFill>
                <a:latin typeface="+mn-lt"/>
                <a:ea typeface="+mn-ea"/>
                <a:cs typeface="+mn-cs"/>
              </a:defRPr>
            </a:lvl2pPr>
            <a:lvl3pPr marL="914400" algn="ctr" rtl="0" fontAlgn="base">
              <a:spcBef>
                <a:spcPct val="30000"/>
              </a:spcBef>
              <a:spcAft>
                <a:spcPct val="0"/>
              </a:spcAft>
              <a:defRPr kumimoji="1" sz="2300" kern="1200">
                <a:solidFill>
                  <a:schemeClr val="lt1"/>
                </a:solidFill>
                <a:latin typeface="+mn-lt"/>
                <a:ea typeface="+mn-ea"/>
                <a:cs typeface="+mn-cs"/>
              </a:defRPr>
            </a:lvl3pPr>
            <a:lvl4pPr marL="1371600" algn="ctr" rtl="0" fontAlgn="base">
              <a:spcBef>
                <a:spcPct val="30000"/>
              </a:spcBef>
              <a:spcAft>
                <a:spcPct val="0"/>
              </a:spcAft>
              <a:defRPr kumimoji="1" sz="2300" kern="1200">
                <a:solidFill>
                  <a:schemeClr val="lt1"/>
                </a:solidFill>
                <a:latin typeface="+mn-lt"/>
                <a:ea typeface="+mn-ea"/>
                <a:cs typeface="+mn-cs"/>
              </a:defRPr>
            </a:lvl4pPr>
            <a:lvl5pPr marL="1828800" algn="ctr" rtl="0" fontAlgn="base">
              <a:spcBef>
                <a:spcPct val="30000"/>
              </a:spcBef>
              <a:spcAft>
                <a:spcPct val="0"/>
              </a:spcAft>
              <a:defRPr kumimoji="1" sz="2300" kern="1200">
                <a:solidFill>
                  <a:schemeClr val="lt1"/>
                </a:solidFill>
                <a:latin typeface="+mn-lt"/>
                <a:ea typeface="+mn-ea"/>
                <a:cs typeface="+mn-cs"/>
              </a:defRPr>
            </a:lvl5pPr>
            <a:lvl6pPr marL="2286000" algn="l" defTabSz="914400" rtl="0" eaLnBrk="1" latinLnBrk="0" hangingPunct="1">
              <a:defRPr kumimoji="1" sz="2300" kern="1200">
                <a:solidFill>
                  <a:schemeClr val="lt1"/>
                </a:solidFill>
                <a:latin typeface="+mn-lt"/>
                <a:ea typeface="+mn-ea"/>
                <a:cs typeface="+mn-cs"/>
              </a:defRPr>
            </a:lvl6pPr>
            <a:lvl7pPr marL="2743200" algn="l" defTabSz="914400" rtl="0" eaLnBrk="1" latinLnBrk="0" hangingPunct="1">
              <a:defRPr kumimoji="1" sz="2300" kern="1200">
                <a:solidFill>
                  <a:schemeClr val="lt1"/>
                </a:solidFill>
                <a:latin typeface="+mn-lt"/>
                <a:ea typeface="+mn-ea"/>
                <a:cs typeface="+mn-cs"/>
              </a:defRPr>
            </a:lvl7pPr>
            <a:lvl8pPr marL="3200400" algn="l" defTabSz="914400" rtl="0" eaLnBrk="1" latinLnBrk="0" hangingPunct="1">
              <a:defRPr kumimoji="1" sz="2300" kern="1200">
                <a:solidFill>
                  <a:schemeClr val="lt1"/>
                </a:solidFill>
                <a:latin typeface="+mn-lt"/>
                <a:ea typeface="+mn-ea"/>
                <a:cs typeface="+mn-cs"/>
              </a:defRPr>
            </a:lvl8pPr>
            <a:lvl9pPr marL="3657600" algn="l" defTabSz="914400" rtl="0" eaLnBrk="1" latinLnBrk="0" hangingPunct="1">
              <a:defRPr kumimoji="1" sz="2300" kern="1200">
                <a:solidFill>
                  <a:schemeClr val="lt1"/>
                </a:solidFill>
                <a:latin typeface="+mn-lt"/>
                <a:ea typeface="+mn-ea"/>
                <a:cs typeface="+mn-cs"/>
              </a:defRPr>
            </a:lvl9pPr>
          </a:lstStyle>
          <a:p>
            <a:pPr defTabSz="843914" fontAlgn="auto">
              <a:spcBef>
                <a:spcPts val="0"/>
              </a:spcBef>
              <a:spcAft>
                <a:spcPts val="0"/>
              </a:spcAft>
              <a:defRPr/>
            </a:pPr>
            <a:r>
              <a:rPr lang="ja-JP" altLang="en-US" sz="1246" b="1" i="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住民等のための「自家用有償旅客運送」</a:t>
            </a:r>
            <a:endParaRPr lang="en-US" altLang="ja-JP" sz="1246" b="1" i="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843914" fontAlgn="auto">
              <a:spcBef>
                <a:spcPts val="0"/>
              </a:spcBef>
              <a:spcAft>
                <a:spcPts val="0"/>
              </a:spcAft>
              <a:defRPr/>
            </a:pPr>
            <a:r>
              <a:rPr lang="ja-JP" altLang="en-US" sz="1108" b="1" i="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15" b="1" i="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交通空白地有償運送）</a:t>
            </a:r>
            <a:endParaRPr lang="en-US" altLang="ja-JP" sz="1015" b="1" i="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14" name="角丸四角形 46"/>
          <p:cNvSpPr/>
          <p:nvPr/>
        </p:nvSpPr>
        <p:spPr>
          <a:xfrm>
            <a:off x="5490290" y="2033378"/>
            <a:ext cx="4139337" cy="398705"/>
          </a:xfrm>
          <a:prstGeom prst="roundRect">
            <a:avLst>
              <a:gd name="adj" fmla="val 6429"/>
            </a:avLst>
          </a:prstGeom>
          <a:solidFill>
            <a:schemeClr val="accent6">
              <a:lumMod val="40000"/>
              <a:lumOff val="60000"/>
            </a:schemeClr>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chorCtr="0"/>
          <a:lstStyle>
            <a:defPPr>
              <a:defRPr lang="ja-JP"/>
            </a:defPPr>
            <a:lvl1pPr algn="ctr" rtl="0" fontAlgn="base">
              <a:spcBef>
                <a:spcPct val="30000"/>
              </a:spcBef>
              <a:spcAft>
                <a:spcPct val="0"/>
              </a:spcAft>
              <a:defRPr kumimoji="1" sz="2300" kern="1200">
                <a:solidFill>
                  <a:schemeClr val="lt1"/>
                </a:solidFill>
                <a:latin typeface="+mn-lt"/>
                <a:ea typeface="+mn-ea"/>
                <a:cs typeface="+mn-cs"/>
              </a:defRPr>
            </a:lvl1pPr>
            <a:lvl2pPr marL="457200" algn="ctr" rtl="0" fontAlgn="base">
              <a:spcBef>
                <a:spcPct val="30000"/>
              </a:spcBef>
              <a:spcAft>
                <a:spcPct val="0"/>
              </a:spcAft>
              <a:defRPr kumimoji="1" sz="2300" kern="1200">
                <a:solidFill>
                  <a:schemeClr val="lt1"/>
                </a:solidFill>
                <a:latin typeface="+mn-lt"/>
                <a:ea typeface="+mn-ea"/>
                <a:cs typeface="+mn-cs"/>
              </a:defRPr>
            </a:lvl2pPr>
            <a:lvl3pPr marL="914400" algn="ctr" rtl="0" fontAlgn="base">
              <a:spcBef>
                <a:spcPct val="30000"/>
              </a:spcBef>
              <a:spcAft>
                <a:spcPct val="0"/>
              </a:spcAft>
              <a:defRPr kumimoji="1" sz="2300" kern="1200">
                <a:solidFill>
                  <a:schemeClr val="lt1"/>
                </a:solidFill>
                <a:latin typeface="+mn-lt"/>
                <a:ea typeface="+mn-ea"/>
                <a:cs typeface="+mn-cs"/>
              </a:defRPr>
            </a:lvl3pPr>
            <a:lvl4pPr marL="1371600" algn="ctr" rtl="0" fontAlgn="base">
              <a:spcBef>
                <a:spcPct val="30000"/>
              </a:spcBef>
              <a:spcAft>
                <a:spcPct val="0"/>
              </a:spcAft>
              <a:defRPr kumimoji="1" sz="2300" kern="1200">
                <a:solidFill>
                  <a:schemeClr val="lt1"/>
                </a:solidFill>
                <a:latin typeface="+mn-lt"/>
                <a:ea typeface="+mn-ea"/>
                <a:cs typeface="+mn-cs"/>
              </a:defRPr>
            </a:lvl4pPr>
            <a:lvl5pPr marL="1828800" algn="ctr" rtl="0" fontAlgn="base">
              <a:spcBef>
                <a:spcPct val="30000"/>
              </a:spcBef>
              <a:spcAft>
                <a:spcPct val="0"/>
              </a:spcAft>
              <a:defRPr kumimoji="1" sz="2300" kern="1200">
                <a:solidFill>
                  <a:schemeClr val="lt1"/>
                </a:solidFill>
                <a:latin typeface="+mn-lt"/>
                <a:ea typeface="+mn-ea"/>
                <a:cs typeface="+mn-cs"/>
              </a:defRPr>
            </a:lvl5pPr>
            <a:lvl6pPr marL="2286000" algn="l" defTabSz="914400" rtl="0" eaLnBrk="1" latinLnBrk="0" hangingPunct="1">
              <a:defRPr kumimoji="1" sz="2300" kern="1200">
                <a:solidFill>
                  <a:schemeClr val="lt1"/>
                </a:solidFill>
                <a:latin typeface="+mn-lt"/>
                <a:ea typeface="+mn-ea"/>
                <a:cs typeface="+mn-cs"/>
              </a:defRPr>
            </a:lvl6pPr>
            <a:lvl7pPr marL="2743200" algn="l" defTabSz="914400" rtl="0" eaLnBrk="1" latinLnBrk="0" hangingPunct="1">
              <a:defRPr kumimoji="1" sz="2300" kern="1200">
                <a:solidFill>
                  <a:schemeClr val="lt1"/>
                </a:solidFill>
                <a:latin typeface="+mn-lt"/>
                <a:ea typeface="+mn-ea"/>
                <a:cs typeface="+mn-cs"/>
              </a:defRPr>
            </a:lvl7pPr>
            <a:lvl8pPr marL="3200400" algn="l" defTabSz="914400" rtl="0" eaLnBrk="1" latinLnBrk="0" hangingPunct="1">
              <a:defRPr kumimoji="1" sz="2300" kern="1200">
                <a:solidFill>
                  <a:schemeClr val="lt1"/>
                </a:solidFill>
                <a:latin typeface="+mn-lt"/>
                <a:ea typeface="+mn-ea"/>
                <a:cs typeface="+mn-cs"/>
              </a:defRPr>
            </a:lvl8pPr>
            <a:lvl9pPr marL="3657600" algn="l" defTabSz="914400" rtl="0" eaLnBrk="1" latinLnBrk="0" hangingPunct="1">
              <a:defRPr kumimoji="1" sz="2300" kern="1200">
                <a:solidFill>
                  <a:schemeClr val="lt1"/>
                </a:solidFill>
                <a:latin typeface="+mn-lt"/>
                <a:ea typeface="+mn-ea"/>
                <a:cs typeface="+mn-cs"/>
              </a:defRPr>
            </a:lvl9pPr>
          </a:lstStyle>
          <a:p>
            <a:pPr defTabSz="843914" fontAlgn="auto">
              <a:spcBef>
                <a:spcPts val="0"/>
              </a:spcBef>
              <a:spcAft>
                <a:spcPts val="0"/>
              </a:spcAft>
              <a:defRPr/>
            </a:pPr>
            <a:r>
              <a:rPr lang="ja-JP" altLang="en-US" sz="1246" b="1" i="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身体障害者等のための「自家用有償旅客運送」</a:t>
            </a:r>
            <a:endParaRPr lang="en-US" altLang="ja-JP" sz="1246" b="1" i="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843914" fontAlgn="auto">
              <a:spcBef>
                <a:spcPts val="0"/>
              </a:spcBef>
              <a:spcAft>
                <a:spcPts val="0"/>
              </a:spcAft>
              <a:defRPr/>
            </a:pPr>
            <a:r>
              <a:rPr lang="ja-JP" altLang="en-US" sz="1108" b="1" i="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（福祉有償運送）</a:t>
            </a:r>
            <a:endParaRPr lang="en-US" altLang="ja-JP" sz="1108" b="1" i="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15" name="テキスト ボックス 48"/>
          <p:cNvSpPr txBox="1"/>
          <p:nvPr/>
        </p:nvSpPr>
        <p:spPr>
          <a:xfrm>
            <a:off x="2596018" y="3243455"/>
            <a:ext cx="1354817" cy="205857"/>
          </a:xfrm>
          <a:prstGeom prst="rect">
            <a:avLst/>
          </a:prstGeom>
          <a:noFill/>
        </p:spPr>
        <p:txBody>
          <a:bodyPr wrap="square" rtlCol="0">
            <a:spAutoFit/>
          </a:bodyPr>
          <a:lstStyle/>
          <a:p>
            <a:pPr algn="r" defTabSz="843914" fontAlgn="auto">
              <a:spcBef>
                <a:spcPts val="0"/>
              </a:spcBef>
              <a:spcAft>
                <a:spcPts val="0"/>
              </a:spcAft>
              <a:defRPr/>
            </a:pPr>
            <a:r>
              <a:rPr lang="ja-JP" altLang="en-US" sz="73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73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73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73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73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73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73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日時点）</a:t>
            </a:r>
          </a:p>
        </p:txBody>
      </p:sp>
      <p:sp>
        <p:nvSpPr>
          <p:cNvPr id="4416" name="テキスト ボックス 49"/>
          <p:cNvSpPr txBox="1"/>
          <p:nvPr/>
        </p:nvSpPr>
        <p:spPr>
          <a:xfrm>
            <a:off x="6967390" y="3107792"/>
            <a:ext cx="1333747" cy="205857"/>
          </a:xfrm>
          <a:prstGeom prst="rect">
            <a:avLst/>
          </a:prstGeom>
          <a:noFill/>
        </p:spPr>
        <p:txBody>
          <a:bodyPr wrap="square" rtlCol="0">
            <a:spAutoFit/>
          </a:bodyPr>
          <a:lstStyle/>
          <a:p>
            <a:pPr algn="r" defTabSz="843914" fontAlgn="auto">
              <a:spcBef>
                <a:spcPts val="0"/>
              </a:spcBef>
              <a:spcAft>
                <a:spcPts val="0"/>
              </a:spcAft>
              <a:defRPr/>
            </a:pPr>
            <a:r>
              <a:rPr lang="ja-JP" altLang="en-US" sz="73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73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73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73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73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73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73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日時点）</a:t>
            </a:r>
          </a:p>
        </p:txBody>
      </p:sp>
      <p:sp>
        <p:nvSpPr>
          <p:cNvPr id="4417" name="テキスト ボックス 31"/>
          <p:cNvSpPr txBox="1"/>
          <p:nvPr/>
        </p:nvSpPr>
        <p:spPr>
          <a:xfrm>
            <a:off x="5485115" y="2548731"/>
            <a:ext cx="2739208" cy="603723"/>
          </a:xfrm>
          <a:prstGeom prst="rect">
            <a:avLst/>
          </a:prstGeom>
          <a:noFill/>
        </p:spPr>
        <p:txBody>
          <a:bodyPr wrap="square" rtlCol="0">
            <a:spAutoFit/>
          </a:bodyPr>
          <a:lstStyle/>
          <a:p>
            <a:pPr defTabSz="843914" fontAlgn="auto">
              <a:spcBef>
                <a:spcPts val="0"/>
              </a:spcBef>
              <a:spcAft>
                <a:spcPts val="0"/>
              </a:spcAft>
              <a:defRPr/>
            </a:pPr>
            <a:r>
              <a:rPr lang="ja-JP" altLang="en-US" sz="110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実施団体数：</a:t>
            </a:r>
            <a:endParaRPr lang="en-US" altLang="ja-JP" sz="1108"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843914" fontAlgn="auto">
              <a:spcBef>
                <a:spcPts val="0"/>
              </a:spcBef>
              <a:spcAft>
                <a:spcPts val="0"/>
              </a:spcAft>
              <a:defRPr/>
            </a:pPr>
            <a:r>
              <a:rPr lang="ja-JP" altLang="en-US" sz="110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市町村が運送主体　　　（　</a:t>
            </a:r>
            <a:r>
              <a:rPr lang="en-US" altLang="ja-JP" sz="110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108</a:t>
            </a:r>
            <a:r>
              <a:rPr lang="ja-JP" altLang="en-US" sz="110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団体）</a:t>
            </a:r>
            <a:endParaRPr lang="en-US" altLang="ja-JP" sz="1108"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843914" fontAlgn="auto">
              <a:spcBef>
                <a:spcPts val="0"/>
              </a:spcBef>
              <a:spcAft>
                <a:spcPts val="0"/>
              </a:spcAft>
              <a:defRPr/>
            </a:pPr>
            <a:r>
              <a:rPr lang="en-US" altLang="ja-JP" sz="110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sz="110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法人等が運送主体（</a:t>
            </a:r>
            <a:r>
              <a:rPr lang="en-US" altLang="ja-JP" sz="110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2431</a:t>
            </a:r>
            <a:r>
              <a:rPr lang="ja-JP" altLang="en-US" sz="1108"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団体）</a:t>
            </a:r>
          </a:p>
        </p:txBody>
      </p:sp>
      <p:sp>
        <p:nvSpPr>
          <p:cNvPr id="4418" name="テキスト ボックス 31"/>
          <p:cNvSpPr txBox="1"/>
          <p:nvPr/>
        </p:nvSpPr>
        <p:spPr>
          <a:xfrm>
            <a:off x="2325217" y="4821711"/>
            <a:ext cx="6846622" cy="271250"/>
          </a:xfrm>
          <a:prstGeom prst="rect">
            <a:avLst/>
          </a:prstGeom>
          <a:noFill/>
        </p:spPr>
        <p:txBody>
          <a:bodyPr wrap="square" rtlCol="0">
            <a:spAutoFit/>
          </a:bodyPr>
          <a:lstStyle>
            <a:defPPr>
              <a:defRPr lang="ja-JP"/>
            </a:defPPr>
            <a:lvl1pPr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1pPr>
            <a:lvl2pPr marL="4572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2pPr>
            <a:lvl3pPr marL="9144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3pPr>
            <a:lvl4pPr marL="13716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4pPr>
            <a:lvl5pPr marL="18288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5pPr>
            <a:lvl6pPr marL="2286000" algn="l" defTabSz="914400" rtl="0" eaLnBrk="1" latinLnBrk="0" hangingPunct="1">
              <a:defRPr kumimoji="1" sz="2300" kern="1200">
                <a:solidFill>
                  <a:schemeClr val="tx1"/>
                </a:solidFill>
                <a:latin typeface="Arial" charset="0"/>
                <a:ea typeface="ＭＳ Ｐゴシック" pitchFamily="50" charset="-128"/>
                <a:cs typeface="+mn-cs"/>
              </a:defRPr>
            </a:lvl6pPr>
            <a:lvl7pPr marL="2743200" algn="l" defTabSz="914400" rtl="0" eaLnBrk="1" latinLnBrk="0" hangingPunct="1">
              <a:defRPr kumimoji="1" sz="2300" kern="1200">
                <a:solidFill>
                  <a:schemeClr val="tx1"/>
                </a:solidFill>
                <a:latin typeface="Arial" charset="0"/>
                <a:ea typeface="ＭＳ Ｐゴシック" pitchFamily="50" charset="-128"/>
                <a:cs typeface="+mn-cs"/>
              </a:defRPr>
            </a:lvl7pPr>
            <a:lvl8pPr marL="3200400" algn="l" defTabSz="914400" rtl="0" eaLnBrk="1" latinLnBrk="0" hangingPunct="1">
              <a:defRPr kumimoji="1" sz="2300" kern="1200">
                <a:solidFill>
                  <a:schemeClr val="tx1"/>
                </a:solidFill>
                <a:latin typeface="Arial" charset="0"/>
                <a:ea typeface="ＭＳ Ｐゴシック" pitchFamily="50" charset="-128"/>
                <a:cs typeface="+mn-cs"/>
              </a:defRPr>
            </a:lvl8pPr>
            <a:lvl9pPr marL="3657600" algn="l" defTabSz="914400" rtl="0" eaLnBrk="1" latinLnBrk="0" hangingPunct="1">
              <a:defRPr kumimoji="1" sz="2300" kern="1200">
                <a:solidFill>
                  <a:schemeClr val="tx1"/>
                </a:solidFill>
                <a:latin typeface="Arial" charset="0"/>
                <a:ea typeface="ＭＳ Ｐゴシック" pitchFamily="50" charset="-128"/>
                <a:cs typeface="+mn-cs"/>
              </a:defRPr>
            </a:lvl9pPr>
          </a:lstStyle>
          <a:p>
            <a:pPr algn="l" defTabSz="843914" fontAlgn="auto">
              <a:lnSpc>
                <a:spcPct val="120000"/>
              </a:lnSpc>
              <a:spcBef>
                <a:spcPts val="0"/>
              </a:spcBef>
              <a:spcAft>
                <a:spcPts val="511"/>
              </a:spcAft>
              <a:defRPr/>
            </a:pPr>
            <a:r>
              <a:rPr kumimoji="0" lang="en-US" altLang="ja-JP" sz="96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96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地域住民、地方公共団体、</a:t>
            </a:r>
            <a:r>
              <a:rPr kumimoji="0" lang="en-US" altLang="ja-JP" sz="96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NPO</a:t>
            </a:r>
            <a:r>
              <a:rPr kumimoji="0" lang="ja-JP" altLang="en-US" sz="969" kern="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96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バス・タクシー事業者及びその組織する団体、地方運輸局又は運輸支局等</a:t>
            </a:r>
            <a:endParaRPr kumimoji="0" lang="en-US" altLang="ja-JP" sz="96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タイトル 1"/>
          <p:cNvSpPr>
            <a:spLocks noGrp="1"/>
          </p:cNvSpPr>
          <p:nvPr>
            <p:ph type="title"/>
          </p:nvPr>
        </p:nvSpPr>
        <p:spPr>
          <a:xfrm>
            <a:off x="4" y="549"/>
            <a:ext cx="8074553" cy="476174"/>
          </a:xfrm>
        </p:spPr>
        <p:txBody>
          <a:bodyPr/>
          <a:lstStyle/>
          <a:p>
            <a:r>
              <a:rPr lang="zh-TW" altLang="en-US" dirty="0"/>
              <a:t>自家用有償旅客</a:t>
            </a:r>
            <a:r>
              <a:rPr lang="zh-TW" altLang="en-US" dirty="0" smtClean="0"/>
              <a:t>運送</a:t>
            </a:r>
            <a:r>
              <a:rPr lang="ja-JP" altLang="en-US" dirty="0" smtClean="0"/>
              <a:t>（登録）</a:t>
            </a:r>
            <a:endParaRPr kumimoji="1" lang="ja-JP" altLang="en-US" dirty="0"/>
          </a:p>
        </p:txBody>
      </p:sp>
      <p:sp>
        <p:nvSpPr>
          <p:cNvPr id="4" name="スライド番号プレースホルダー 3"/>
          <p:cNvSpPr>
            <a:spLocks noGrp="1"/>
          </p:cNvSpPr>
          <p:nvPr>
            <p:ph type="sldNum" sz="quarter" idx="11"/>
          </p:nvPr>
        </p:nvSpPr>
        <p:spPr/>
        <p:txBody>
          <a:bodyPr/>
          <a:lstStyle/>
          <a:p>
            <a:pPr>
              <a:defRPr/>
            </a:pPr>
            <a:endParaRPr lang="en-US" altLang="ja-JP" smtClean="0"/>
          </a:p>
          <a:p>
            <a:pPr>
              <a:defRPr/>
            </a:pPr>
            <a:fld id="{110FB75F-3B79-4B4F-8C0B-EDF002A8B8C6}" type="slidenum">
              <a:rPr lang="en-US" altLang="ja-JP" smtClean="0"/>
              <a:pPr>
                <a:defRPr/>
              </a:pPr>
              <a:t>6</a:t>
            </a:fld>
            <a:endParaRPr lang="en-US" altLang="ja-JP"/>
          </a:p>
        </p:txBody>
      </p:sp>
    </p:spTree>
    <p:extLst>
      <p:ext uri="{BB962C8B-B14F-4D97-AF65-F5344CB8AC3E}">
        <p14:creationId xmlns:p14="http://schemas.microsoft.com/office/powerpoint/2010/main" val="25377396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zh-TW" altLang="en-US" dirty="0"/>
              <a:t>自家用有償旅客</a:t>
            </a:r>
            <a:r>
              <a:rPr lang="zh-TW" altLang="en-US" dirty="0" smtClean="0"/>
              <a:t>運送</a:t>
            </a:r>
            <a:r>
              <a:rPr lang="ja-JP" altLang="en-US" dirty="0"/>
              <a:t>（登録）</a:t>
            </a:r>
            <a:endParaRPr kumimoji="1" lang="ja-JP" altLang="en-US" dirty="0"/>
          </a:p>
        </p:txBody>
      </p:sp>
      <p:sp>
        <p:nvSpPr>
          <p:cNvPr id="4" name="テキスト ボックス 76"/>
          <p:cNvSpPr txBox="1"/>
          <p:nvPr/>
        </p:nvSpPr>
        <p:spPr>
          <a:xfrm>
            <a:off x="205143" y="728701"/>
            <a:ext cx="777617" cy="6020284"/>
          </a:xfrm>
          <a:prstGeom prst="rect">
            <a:avLst/>
          </a:prstGeom>
          <a:solidFill>
            <a:schemeClr val="accent5"/>
          </a:solidFill>
        </p:spPr>
        <p:txBody>
          <a:bodyPr vert="horz" wrap="square" rtlCol="0" anchor="ctr">
            <a:noAutofit/>
          </a:bodyPr>
          <a:lstStyle/>
          <a:p>
            <a:pPr algn="ctr" defTabSz="843914">
              <a:spcBef>
                <a:spcPct val="30000"/>
              </a:spcBef>
              <a:defRPr/>
            </a:pPr>
            <a:r>
              <a:rPr lang="ja-JP" altLang="en-US" sz="1259" b="1" i="1" dirty="0">
                <a:latin typeface="Meiryo UI" panose="020B0604030504040204" pitchFamily="50" charset="-128"/>
                <a:ea typeface="Meiryo UI" panose="020B0604030504040204" pitchFamily="50" charset="-128"/>
                <a:cs typeface="Meiryo UI" panose="020B0604030504040204" pitchFamily="50" charset="-128"/>
              </a:rPr>
              <a:t>登録等</a:t>
            </a:r>
          </a:p>
        </p:txBody>
      </p:sp>
      <p:sp>
        <p:nvSpPr>
          <p:cNvPr id="5" name="テキスト ボックス 31"/>
          <p:cNvSpPr txBox="1"/>
          <p:nvPr/>
        </p:nvSpPr>
        <p:spPr>
          <a:xfrm>
            <a:off x="2146557" y="728701"/>
            <a:ext cx="7479674" cy="978729"/>
          </a:xfrm>
          <a:prstGeom prst="rect">
            <a:avLst/>
          </a:prstGeom>
          <a:noFill/>
        </p:spPr>
        <p:txBody>
          <a:bodyPr wrap="square" rtlCol="0">
            <a:spAutoFit/>
          </a:bodyPr>
          <a:lstStyle>
            <a:defPPr>
              <a:defRPr lang="ja-JP"/>
            </a:defPPr>
            <a:lvl1pPr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1pPr>
            <a:lvl2pPr marL="4572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2pPr>
            <a:lvl3pPr marL="9144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3pPr>
            <a:lvl4pPr marL="13716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4pPr>
            <a:lvl5pPr marL="18288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5pPr>
            <a:lvl6pPr marL="2286000" algn="l" defTabSz="914400" rtl="0" eaLnBrk="1" latinLnBrk="0" hangingPunct="1">
              <a:defRPr kumimoji="1" sz="2300" kern="1200">
                <a:solidFill>
                  <a:schemeClr val="tx1"/>
                </a:solidFill>
                <a:latin typeface="Arial" charset="0"/>
                <a:ea typeface="ＭＳ Ｐゴシック" pitchFamily="50" charset="-128"/>
                <a:cs typeface="+mn-cs"/>
              </a:defRPr>
            </a:lvl6pPr>
            <a:lvl7pPr marL="2743200" algn="l" defTabSz="914400" rtl="0" eaLnBrk="1" latinLnBrk="0" hangingPunct="1">
              <a:defRPr kumimoji="1" sz="2300" kern="1200">
                <a:solidFill>
                  <a:schemeClr val="tx1"/>
                </a:solidFill>
                <a:latin typeface="Arial" charset="0"/>
                <a:ea typeface="ＭＳ Ｐゴシック" pitchFamily="50" charset="-128"/>
                <a:cs typeface="+mn-cs"/>
              </a:defRPr>
            </a:lvl7pPr>
            <a:lvl8pPr marL="3200400" algn="l" defTabSz="914400" rtl="0" eaLnBrk="1" latinLnBrk="0" hangingPunct="1">
              <a:defRPr kumimoji="1" sz="2300" kern="1200">
                <a:solidFill>
                  <a:schemeClr val="tx1"/>
                </a:solidFill>
                <a:latin typeface="Arial" charset="0"/>
                <a:ea typeface="ＭＳ Ｐゴシック" pitchFamily="50" charset="-128"/>
                <a:cs typeface="+mn-cs"/>
              </a:defRPr>
            </a:lvl8pPr>
            <a:lvl9pPr marL="3657600" algn="l" defTabSz="914400" rtl="0" eaLnBrk="1" latinLnBrk="0" hangingPunct="1">
              <a:defRPr kumimoji="1" sz="2300" kern="1200">
                <a:solidFill>
                  <a:schemeClr val="tx1"/>
                </a:solidFill>
                <a:latin typeface="Arial" charset="0"/>
                <a:ea typeface="ＭＳ Ｐゴシック" pitchFamily="50" charset="-128"/>
                <a:cs typeface="+mn-cs"/>
              </a:defRPr>
            </a:lvl9pPr>
          </a:lstStyle>
          <a:p>
            <a:pPr algn="l"/>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rPr>
              <a:t>種運転免許保有</a:t>
            </a:r>
          </a:p>
          <a:p>
            <a:pPr algn="l"/>
            <a:r>
              <a:rPr lang="ja-JP" altLang="en-US" sz="1600" dirty="0">
                <a:latin typeface="Meiryo UI" panose="020B0604030504040204" pitchFamily="50" charset="-128"/>
                <a:ea typeface="Meiryo UI" panose="020B0604030504040204" pitchFamily="50" charset="-128"/>
              </a:rPr>
              <a:t>　　　　　 又は</a:t>
            </a:r>
          </a:p>
          <a:p>
            <a:pPr algn="l"/>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1</a:t>
            </a:r>
            <a:r>
              <a:rPr lang="ja-JP" altLang="en-US" sz="1600" dirty="0">
                <a:latin typeface="Meiryo UI" panose="020B0604030504040204" pitchFamily="50" charset="-128"/>
                <a:ea typeface="Meiryo UI" panose="020B0604030504040204" pitchFamily="50" charset="-128"/>
              </a:rPr>
              <a:t>種運転免許保有＋自家用有償旅客運送の種別に応じた大臣認定講習の受講</a:t>
            </a:r>
            <a:endParaRPr kumimoji="0" lang="en-US" altLang="ja-JP" sz="1600" b="1" u="sng"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31"/>
          <p:cNvSpPr txBox="1"/>
          <p:nvPr/>
        </p:nvSpPr>
        <p:spPr>
          <a:xfrm>
            <a:off x="2145811" y="1707430"/>
            <a:ext cx="7702192" cy="1298817"/>
          </a:xfrm>
          <a:prstGeom prst="rect">
            <a:avLst/>
          </a:prstGeom>
          <a:noFill/>
        </p:spPr>
        <p:txBody>
          <a:bodyPr wrap="square" rtlCol="0">
            <a:spAutoFit/>
          </a:bodyPr>
          <a:lstStyle>
            <a:defPPr>
              <a:defRPr lang="ja-JP"/>
            </a:defPPr>
            <a:lvl1pPr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1pPr>
            <a:lvl2pPr marL="4572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2pPr>
            <a:lvl3pPr marL="9144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3pPr>
            <a:lvl4pPr marL="13716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4pPr>
            <a:lvl5pPr marL="18288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5pPr>
            <a:lvl6pPr marL="2286000" algn="l" defTabSz="914400" rtl="0" eaLnBrk="1" latinLnBrk="0" hangingPunct="1">
              <a:defRPr kumimoji="1" sz="2300" kern="1200">
                <a:solidFill>
                  <a:schemeClr val="tx1"/>
                </a:solidFill>
                <a:latin typeface="Arial" charset="0"/>
                <a:ea typeface="ＭＳ Ｐゴシック" pitchFamily="50" charset="-128"/>
                <a:cs typeface="+mn-cs"/>
              </a:defRPr>
            </a:lvl6pPr>
            <a:lvl7pPr marL="2743200" algn="l" defTabSz="914400" rtl="0" eaLnBrk="1" latinLnBrk="0" hangingPunct="1">
              <a:defRPr kumimoji="1" sz="2300" kern="1200">
                <a:solidFill>
                  <a:schemeClr val="tx1"/>
                </a:solidFill>
                <a:latin typeface="Arial" charset="0"/>
                <a:ea typeface="ＭＳ Ｐゴシック" pitchFamily="50" charset="-128"/>
                <a:cs typeface="+mn-cs"/>
              </a:defRPr>
            </a:lvl7pPr>
            <a:lvl8pPr marL="3200400" algn="l" defTabSz="914400" rtl="0" eaLnBrk="1" latinLnBrk="0" hangingPunct="1">
              <a:defRPr kumimoji="1" sz="2300" kern="1200">
                <a:solidFill>
                  <a:schemeClr val="tx1"/>
                </a:solidFill>
                <a:latin typeface="Arial" charset="0"/>
                <a:ea typeface="ＭＳ Ｐゴシック" pitchFamily="50" charset="-128"/>
                <a:cs typeface="+mn-cs"/>
              </a:defRPr>
            </a:lvl8pPr>
            <a:lvl9pPr marL="3657600" algn="l" defTabSz="914400" rtl="0" eaLnBrk="1" latinLnBrk="0" hangingPunct="1">
              <a:defRPr kumimoji="1" sz="2300" kern="1200">
                <a:solidFill>
                  <a:schemeClr val="tx1"/>
                </a:solidFill>
                <a:latin typeface="Arial" charset="0"/>
                <a:ea typeface="ＭＳ Ｐゴシック" pitchFamily="50" charset="-128"/>
                <a:cs typeface="+mn-cs"/>
              </a:defRPr>
            </a:lvl9pPr>
          </a:lstStyle>
          <a:p>
            <a:pPr marL="849711" indent="-1132947" algn="l" defTabSz="843914" fontAlgn="auto">
              <a:lnSpc>
                <a:spcPct val="120000"/>
              </a:lnSpc>
              <a:spcBef>
                <a:spcPts val="0"/>
              </a:spcBef>
              <a:spcAft>
                <a:spcPts val="0"/>
              </a:spcAft>
              <a:defRPr/>
            </a:pPr>
            <a:r>
              <a:rPr lang="zh-TW" altLang="en-US" sz="1600" b="1" dirty="0">
                <a:latin typeface="Meiryo UI" panose="020B0604030504040204" pitchFamily="50" charset="-128"/>
                <a:ea typeface="Meiryo UI" panose="020B0604030504040204" pitchFamily="50" charset="-128"/>
              </a:rPr>
              <a:t>交通空白地有償</a:t>
            </a:r>
            <a:r>
              <a:rPr lang="zh-TW" altLang="en-US" sz="1600" b="1" dirty="0" smtClean="0">
                <a:latin typeface="Meiryo UI" panose="020B0604030504040204" pitchFamily="50" charset="-128"/>
                <a:ea typeface="Meiryo UI" panose="020B0604030504040204" pitchFamily="50" charset="-128"/>
              </a:rPr>
              <a:t>運送</a:t>
            </a:r>
            <a:endParaRPr lang="en-US" altLang="zh-TW" sz="1600" b="1" dirty="0">
              <a:latin typeface="Meiryo UI" panose="020B0604030504040204" pitchFamily="50" charset="-128"/>
              <a:ea typeface="Meiryo UI" panose="020B0604030504040204" pitchFamily="50" charset="-128"/>
            </a:endParaRPr>
          </a:p>
          <a:p>
            <a:pPr marL="849711" indent="-1132947" algn="l" defTabSz="843914" fontAlgn="auto">
              <a:lnSpc>
                <a:spcPct val="120000"/>
              </a:lnSpc>
              <a:spcBef>
                <a:spcPts val="0"/>
              </a:spcBef>
              <a:spcAft>
                <a:spcPts val="0"/>
              </a:spcAft>
              <a:defRPr/>
            </a:pPr>
            <a:r>
              <a:rPr lang="ja-JP" altLang="en-US" sz="1600" dirty="0" smtClean="0">
                <a:latin typeface="Meiryo UI" panose="020B0604030504040204" pitchFamily="50" charset="-128"/>
                <a:ea typeface="Meiryo UI" panose="020B0604030504040204" pitchFamily="50" charset="-128"/>
              </a:rPr>
              <a:t>・ 地域</a:t>
            </a:r>
            <a:r>
              <a:rPr lang="ja-JP" altLang="en-US" sz="1600" dirty="0">
                <a:latin typeface="Meiryo UI" panose="020B0604030504040204" pitchFamily="50" charset="-128"/>
                <a:ea typeface="Meiryo UI" panose="020B0604030504040204" pitchFamily="50" charset="-128"/>
              </a:rPr>
              <a:t>住民</a:t>
            </a:r>
          </a:p>
          <a:p>
            <a:pPr algn="l"/>
            <a:r>
              <a:rPr lang="ja-JP" altLang="en-US" sz="1600" dirty="0">
                <a:latin typeface="Meiryo UI" panose="020B0604030504040204" pitchFamily="50" charset="-128"/>
                <a:ea typeface="Meiryo UI" panose="020B0604030504040204" pitchFamily="50" charset="-128"/>
              </a:rPr>
              <a:t>・ 観光旅客その他の当該地域を来訪する</a:t>
            </a:r>
            <a:endParaRPr lang="en-US" altLang="zh-TW" sz="1600" b="1" dirty="0" smtClean="0">
              <a:latin typeface="Meiryo UI" panose="020B0604030504040204" pitchFamily="50" charset="-128"/>
              <a:ea typeface="Meiryo UI" panose="020B0604030504040204" pitchFamily="50" charset="-128"/>
            </a:endParaRPr>
          </a:p>
          <a:p>
            <a:pPr marL="849711" indent="-1132947" algn="l" defTabSz="843914" fontAlgn="auto">
              <a:lnSpc>
                <a:spcPct val="120000"/>
              </a:lnSpc>
              <a:spcBef>
                <a:spcPts val="0"/>
              </a:spcBef>
              <a:spcAft>
                <a:spcPts val="0"/>
              </a:spcAft>
              <a:defRPr/>
            </a:pPr>
            <a:endParaRPr kumimoji="0" lang="en-US" altLang="ja-JP" sz="16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31"/>
          <p:cNvSpPr txBox="1"/>
          <p:nvPr/>
        </p:nvSpPr>
        <p:spPr>
          <a:xfrm>
            <a:off x="2140118" y="4529442"/>
            <a:ext cx="7710227" cy="978729"/>
          </a:xfrm>
          <a:prstGeom prst="rect">
            <a:avLst/>
          </a:prstGeom>
          <a:noFill/>
        </p:spPr>
        <p:txBody>
          <a:bodyPr wrap="square" rtlCol="0">
            <a:spAutoFit/>
          </a:bodyPr>
          <a:lstStyle>
            <a:defPPr>
              <a:defRPr lang="ja-JP"/>
            </a:defPPr>
            <a:lvl1pPr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1pPr>
            <a:lvl2pPr marL="4572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2pPr>
            <a:lvl3pPr marL="9144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3pPr>
            <a:lvl4pPr marL="13716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4pPr>
            <a:lvl5pPr marL="18288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5pPr>
            <a:lvl6pPr marL="2286000" algn="l" defTabSz="914400" rtl="0" eaLnBrk="1" latinLnBrk="0" hangingPunct="1">
              <a:defRPr kumimoji="1" sz="2300" kern="1200">
                <a:solidFill>
                  <a:schemeClr val="tx1"/>
                </a:solidFill>
                <a:latin typeface="Arial" charset="0"/>
                <a:ea typeface="ＭＳ Ｐゴシック" pitchFamily="50" charset="-128"/>
                <a:cs typeface="+mn-cs"/>
              </a:defRPr>
            </a:lvl6pPr>
            <a:lvl7pPr marL="2743200" algn="l" defTabSz="914400" rtl="0" eaLnBrk="1" latinLnBrk="0" hangingPunct="1">
              <a:defRPr kumimoji="1" sz="2300" kern="1200">
                <a:solidFill>
                  <a:schemeClr val="tx1"/>
                </a:solidFill>
                <a:latin typeface="Arial" charset="0"/>
                <a:ea typeface="ＭＳ Ｐゴシック" pitchFamily="50" charset="-128"/>
                <a:cs typeface="+mn-cs"/>
              </a:defRPr>
            </a:lvl7pPr>
            <a:lvl8pPr marL="3200400" algn="l" defTabSz="914400" rtl="0" eaLnBrk="1" latinLnBrk="0" hangingPunct="1">
              <a:defRPr kumimoji="1" sz="2300" kern="1200">
                <a:solidFill>
                  <a:schemeClr val="tx1"/>
                </a:solidFill>
                <a:latin typeface="Arial" charset="0"/>
                <a:ea typeface="ＭＳ Ｐゴシック" pitchFamily="50" charset="-128"/>
                <a:cs typeface="+mn-cs"/>
              </a:defRPr>
            </a:lvl8pPr>
            <a:lvl9pPr marL="3657600" algn="l" defTabSz="914400" rtl="0" eaLnBrk="1" latinLnBrk="0" hangingPunct="1">
              <a:defRPr kumimoji="1" sz="2300" kern="1200">
                <a:solidFill>
                  <a:schemeClr val="tx1"/>
                </a:solidFill>
                <a:latin typeface="Arial" charset="0"/>
                <a:ea typeface="ＭＳ Ｐゴシック" pitchFamily="50" charset="-128"/>
                <a:cs typeface="+mn-cs"/>
              </a:defRPr>
            </a:lvl9pPr>
          </a:lstStyle>
          <a:p>
            <a:pPr algn="l"/>
            <a:r>
              <a:rPr lang="ja-JP" altLang="en-US" sz="1600" dirty="0">
                <a:latin typeface="Meiryo UI" panose="020B0604030504040204" pitchFamily="50" charset="-128"/>
                <a:ea typeface="Meiryo UI" panose="020B0604030504040204" pitchFamily="50" charset="-128"/>
              </a:rPr>
              <a:t>・ 実費の範囲内であると認められること</a:t>
            </a:r>
          </a:p>
          <a:p>
            <a:pPr algn="l"/>
            <a:r>
              <a:rPr lang="ja-JP" altLang="en-US" sz="1600" dirty="0">
                <a:latin typeface="Meiryo UI" panose="020B0604030504040204" pitchFamily="50" charset="-128"/>
                <a:ea typeface="Meiryo UI" panose="020B0604030504040204" pitchFamily="50" charset="-128"/>
              </a:rPr>
              <a:t>・ 合理的な方法により定められ、かつ、旅客にとって明確であること</a:t>
            </a:r>
          </a:p>
          <a:p>
            <a:pPr algn="l"/>
            <a:r>
              <a:rPr lang="ja-JP" altLang="en-US" sz="1600" dirty="0">
                <a:latin typeface="Meiryo UI" panose="020B0604030504040204" pitchFamily="50" charset="-128"/>
                <a:ea typeface="Meiryo UI" panose="020B0604030504040204" pitchFamily="50" charset="-128"/>
              </a:rPr>
              <a:t>・ 営利目的とは認められない妥当な範囲内であり、かつ、協議が調</a:t>
            </a:r>
            <a:r>
              <a:rPr lang="ja-JP" altLang="en-US" sz="1600" dirty="0" err="1">
                <a:latin typeface="Meiryo UI" panose="020B0604030504040204" pitchFamily="50" charset="-128"/>
                <a:ea typeface="Meiryo UI" panose="020B0604030504040204" pitchFamily="50" charset="-128"/>
              </a:rPr>
              <a:t>つて</a:t>
            </a:r>
            <a:r>
              <a:rPr lang="ja-JP" altLang="en-US" sz="1600" dirty="0">
                <a:latin typeface="Meiryo UI" panose="020B0604030504040204" pitchFamily="50" charset="-128"/>
                <a:ea typeface="Meiryo UI" panose="020B0604030504040204" pitchFamily="50" charset="-128"/>
              </a:rPr>
              <a:t>いること</a:t>
            </a:r>
            <a:endParaRPr kumimoji="0" lang="en-US" altLang="ja-JP" sz="16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9"/>
          <p:cNvSpPr txBox="1"/>
          <p:nvPr/>
        </p:nvSpPr>
        <p:spPr>
          <a:xfrm>
            <a:off x="1088119" y="728701"/>
            <a:ext cx="1058438" cy="933182"/>
          </a:xfrm>
          <a:prstGeom prst="rect">
            <a:avLst/>
          </a:prstGeom>
          <a:solidFill>
            <a:schemeClr val="bg1"/>
          </a:solidFill>
          <a:ln>
            <a:solidFill>
              <a:schemeClr val="accent5"/>
            </a:solidFill>
          </a:ln>
        </p:spPr>
        <p:txBody>
          <a:bodyPr vert="horz" wrap="square" rtlCol="0" anchor="ctr">
            <a:noAutofit/>
          </a:bodyPr>
          <a:lstStyle/>
          <a:p>
            <a:pPr algn="ctr" defTabSz="843914">
              <a:spcBef>
                <a:spcPct val="30000"/>
              </a:spcBef>
              <a:defRPr/>
            </a:pPr>
            <a:r>
              <a:rPr lang="ja-JP" altLang="en-US" sz="1259" b="1" i="1" dirty="0" smtClean="0">
                <a:solidFill>
                  <a:srgbClr val="4472C4"/>
                </a:solidFill>
                <a:latin typeface="Meiryo UI" panose="020B0604030504040204" pitchFamily="50" charset="-128"/>
                <a:ea typeface="Meiryo UI" panose="020B0604030504040204" pitchFamily="50" charset="-128"/>
                <a:cs typeface="Meiryo UI" panose="020B0604030504040204" pitchFamily="50" charset="-128"/>
              </a:rPr>
              <a:t>運転者</a:t>
            </a:r>
            <a:endParaRPr lang="ja-JP" altLang="en-US" sz="1259" b="1" i="1" dirty="0">
              <a:solidFill>
                <a:srgbClr val="4472C4"/>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0"/>
          <p:cNvSpPr txBox="1"/>
          <p:nvPr/>
        </p:nvSpPr>
        <p:spPr>
          <a:xfrm>
            <a:off x="1091468" y="1707430"/>
            <a:ext cx="1056017" cy="2770928"/>
          </a:xfrm>
          <a:prstGeom prst="rect">
            <a:avLst/>
          </a:prstGeom>
          <a:solidFill>
            <a:schemeClr val="bg1"/>
          </a:solidFill>
          <a:ln>
            <a:solidFill>
              <a:schemeClr val="accent5"/>
            </a:solidFill>
          </a:ln>
        </p:spPr>
        <p:txBody>
          <a:bodyPr vert="horz" wrap="square" rtlCol="0" anchor="ctr">
            <a:noAutofit/>
          </a:bodyPr>
          <a:lstStyle/>
          <a:p>
            <a:pPr algn="ctr" defTabSz="843914">
              <a:spcBef>
                <a:spcPct val="30000"/>
              </a:spcBef>
              <a:defRPr/>
            </a:pPr>
            <a:r>
              <a:rPr lang="ja-JP" altLang="en-US" sz="1259" b="1" i="1" dirty="0">
                <a:solidFill>
                  <a:srgbClr val="4472C4"/>
                </a:solidFill>
                <a:latin typeface="Meiryo UI" panose="020B0604030504040204" pitchFamily="50" charset="-128"/>
                <a:ea typeface="Meiryo UI" panose="020B0604030504040204" pitchFamily="50" charset="-128"/>
                <a:cs typeface="Meiryo UI" panose="020B0604030504040204" pitchFamily="50" charset="-128"/>
              </a:rPr>
              <a:t>旅客</a:t>
            </a:r>
            <a:r>
              <a:rPr lang="ja-JP" altLang="en-US" sz="1259" b="1" i="1" dirty="0" smtClean="0">
                <a:solidFill>
                  <a:srgbClr val="4472C4"/>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259" b="1" i="1" dirty="0">
                <a:solidFill>
                  <a:srgbClr val="4472C4"/>
                </a:solidFill>
                <a:latin typeface="Meiryo UI" panose="020B0604030504040204" pitchFamily="50" charset="-128"/>
                <a:ea typeface="Meiryo UI" panose="020B0604030504040204" pitchFamily="50" charset="-128"/>
                <a:cs typeface="Meiryo UI" panose="020B0604030504040204" pitchFamily="50" charset="-128"/>
              </a:rPr>
              <a:t>範囲</a:t>
            </a:r>
          </a:p>
        </p:txBody>
      </p:sp>
      <p:sp>
        <p:nvSpPr>
          <p:cNvPr id="10" name="テキスト ボックス 81"/>
          <p:cNvSpPr txBox="1"/>
          <p:nvPr/>
        </p:nvSpPr>
        <p:spPr>
          <a:xfrm>
            <a:off x="1088119" y="4529442"/>
            <a:ext cx="1050322" cy="978729"/>
          </a:xfrm>
          <a:prstGeom prst="rect">
            <a:avLst/>
          </a:prstGeom>
          <a:solidFill>
            <a:schemeClr val="bg1"/>
          </a:solidFill>
          <a:ln>
            <a:solidFill>
              <a:schemeClr val="accent5"/>
            </a:solidFill>
          </a:ln>
        </p:spPr>
        <p:txBody>
          <a:bodyPr vert="horz" wrap="square" rtlCol="0" anchor="ctr">
            <a:noAutofit/>
          </a:bodyPr>
          <a:lstStyle/>
          <a:p>
            <a:pPr algn="ctr" defTabSz="843914">
              <a:spcBef>
                <a:spcPct val="30000"/>
              </a:spcBef>
              <a:defRPr/>
            </a:pPr>
            <a:r>
              <a:rPr lang="ja-JP" altLang="en-US" sz="1259" b="1" i="1" dirty="0">
                <a:solidFill>
                  <a:srgbClr val="4472C4"/>
                </a:solidFill>
                <a:latin typeface="Meiryo UI" panose="020B0604030504040204" pitchFamily="50" charset="-128"/>
                <a:ea typeface="Meiryo UI" panose="020B0604030504040204" pitchFamily="50" charset="-128"/>
                <a:cs typeface="Meiryo UI" panose="020B0604030504040204" pitchFamily="50" charset="-128"/>
              </a:rPr>
              <a:t>運送</a:t>
            </a:r>
            <a:r>
              <a:rPr lang="ja-JP" altLang="en-US" sz="1259" b="1" i="1" dirty="0" smtClean="0">
                <a:solidFill>
                  <a:srgbClr val="4472C4"/>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259" b="1" i="1" dirty="0">
                <a:solidFill>
                  <a:srgbClr val="4472C4"/>
                </a:solidFill>
                <a:latin typeface="Meiryo UI" panose="020B0604030504040204" pitchFamily="50" charset="-128"/>
                <a:ea typeface="Meiryo UI" panose="020B0604030504040204" pitchFamily="50" charset="-128"/>
                <a:cs typeface="Meiryo UI" panose="020B0604030504040204" pitchFamily="50" charset="-128"/>
              </a:rPr>
              <a:t>対価</a:t>
            </a:r>
          </a:p>
        </p:txBody>
      </p:sp>
      <p:sp>
        <p:nvSpPr>
          <p:cNvPr id="11" name="テキスト ボックス 31"/>
          <p:cNvSpPr txBox="1"/>
          <p:nvPr/>
        </p:nvSpPr>
        <p:spPr>
          <a:xfrm>
            <a:off x="2173812" y="5615954"/>
            <a:ext cx="2675040" cy="338554"/>
          </a:xfrm>
          <a:prstGeom prst="rect">
            <a:avLst/>
          </a:prstGeom>
          <a:solidFill>
            <a:srgbClr val="FFFF99"/>
          </a:solidFill>
        </p:spPr>
        <p:txBody>
          <a:bodyPr wrap="square" rtlCol="0">
            <a:spAutoFit/>
          </a:bodyPr>
          <a:lstStyle>
            <a:defPPr>
              <a:defRPr lang="ja-JP"/>
            </a:defPPr>
            <a:lvl1pPr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1pPr>
            <a:lvl2pPr marL="4572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2pPr>
            <a:lvl3pPr marL="9144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3pPr>
            <a:lvl4pPr marL="13716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4pPr>
            <a:lvl5pPr marL="18288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5pPr>
            <a:lvl6pPr marL="2286000" algn="l" defTabSz="914400" rtl="0" eaLnBrk="1" latinLnBrk="0" hangingPunct="1">
              <a:defRPr kumimoji="1" sz="2300" kern="1200">
                <a:solidFill>
                  <a:schemeClr val="tx1"/>
                </a:solidFill>
                <a:latin typeface="Arial" charset="0"/>
                <a:ea typeface="ＭＳ Ｐゴシック" pitchFamily="50" charset="-128"/>
                <a:cs typeface="+mn-cs"/>
              </a:defRPr>
            </a:lvl6pPr>
            <a:lvl7pPr marL="2743200" algn="l" defTabSz="914400" rtl="0" eaLnBrk="1" latinLnBrk="0" hangingPunct="1">
              <a:defRPr kumimoji="1" sz="2300" kern="1200">
                <a:solidFill>
                  <a:schemeClr val="tx1"/>
                </a:solidFill>
                <a:latin typeface="Arial" charset="0"/>
                <a:ea typeface="ＭＳ Ｐゴシック" pitchFamily="50" charset="-128"/>
                <a:cs typeface="+mn-cs"/>
              </a:defRPr>
            </a:lvl7pPr>
            <a:lvl8pPr marL="3200400" algn="l" defTabSz="914400" rtl="0" eaLnBrk="1" latinLnBrk="0" hangingPunct="1">
              <a:defRPr kumimoji="1" sz="2300" kern="1200">
                <a:solidFill>
                  <a:schemeClr val="tx1"/>
                </a:solidFill>
                <a:latin typeface="Arial" charset="0"/>
                <a:ea typeface="ＭＳ Ｐゴシック" pitchFamily="50" charset="-128"/>
                <a:cs typeface="+mn-cs"/>
              </a:defRPr>
            </a:lvl8pPr>
            <a:lvl9pPr marL="3657600" algn="l" defTabSz="914400" rtl="0" eaLnBrk="1" latinLnBrk="0" hangingPunct="1">
              <a:defRPr kumimoji="1" sz="2300" kern="1200">
                <a:solidFill>
                  <a:schemeClr val="tx1"/>
                </a:solidFill>
                <a:latin typeface="Arial" charset="0"/>
                <a:ea typeface="ＭＳ Ｐゴシック" pitchFamily="50" charset="-128"/>
                <a:cs typeface="+mn-cs"/>
              </a:defRPr>
            </a:lvl9pPr>
          </a:lstStyle>
          <a:p>
            <a:pPr algn="l"/>
            <a:r>
              <a:rPr lang="ja-JP" altLang="en-US" sz="1600" dirty="0">
                <a:latin typeface="Meiryo UI" panose="020B0604030504040204" pitchFamily="50" charset="-128"/>
                <a:ea typeface="Meiryo UI" panose="020B0604030504040204" pitchFamily="50" charset="-128"/>
              </a:rPr>
              <a:t>①地域における関係者の</a:t>
            </a:r>
            <a:r>
              <a:rPr lang="ja-JP" altLang="en-US" sz="1600" dirty="0" smtClean="0">
                <a:latin typeface="Meiryo UI" panose="020B0604030504040204" pitchFamily="50" charset="-128"/>
                <a:ea typeface="Meiryo UI" panose="020B0604030504040204" pitchFamily="50" charset="-128"/>
              </a:rPr>
              <a:t>協議</a:t>
            </a:r>
            <a:endParaRPr lang="ja-JP" altLang="en-US" sz="1600" b="1" dirty="0">
              <a:latin typeface="Meiryo UI" panose="020B0604030504040204" pitchFamily="50" charset="-128"/>
              <a:ea typeface="Meiryo UI" panose="020B0604030504040204" pitchFamily="50" charset="-128"/>
            </a:endParaRPr>
          </a:p>
        </p:txBody>
      </p:sp>
      <p:sp>
        <p:nvSpPr>
          <p:cNvPr id="12" name="テキスト ボックス 81"/>
          <p:cNvSpPr txBox="1"/>
          <p:nvPr/>
        </p:nvSpPr>
        <p:spPr>
          <a:xfrm>
            <a:off x="1088119" y="5559255"/>
            <a:ext cx="1062717" cy="1170533"/>
          </a:xfrm>
          <a:prstGeom prst="rect">
            <a:avLst/>
          </a:prstGeom>
          <a:solidFill>
            <a:srgbClr val="FFCCCC"/>
          </a:solidFill>
          <a:ln>
            <a:solidFill>
              <a:schemeClr val="accent5"/>
            </a:solidFill>
          </a:ln>
        </p:spPr>
        <p:txBody>
          <a:bodyPr vert="horz" wrap="square" rtlCol="0" anchor="ctr">
            <a:noAutofit/>
          </a:bodyPr>
          <a:lstStyle/>
          <a:p>
            <a:pPr algn="ctr" defTabSz="843914">
              <a:spcBef>
                <a:spcPct val="30000"/>
              </a:spcBef>
              <a:defRPr/>
            </a:pPr>
            <a:r>
              <a:rPr lang="ja-JP" altLang="en-US" sz="1259" b="1" i="1" dirty="0" smtClean="0">
                <a:solidFill>
                  <a:srgbClr val="4472C4"/>
                </a:solidFill>
                <a:latin typeface="Meiryo UI" panose="020B0604030504040204" pitchFamily="50" charset="-128"/>
                <a:ea typeface="Meiryo UI" panose="020B0604030504040204" pitchFamily="50" charset="-128"/>
                <a:cs typeface="Meiryo UI" panose="020B0604030504040204" pitchFamily="50" charset="-128"/>
              </a:rPr>
              <a:t>登録手続き</a:t>
            </a:r>
            <a:endParaRPr lang="ja-JP" altLang="en-US" sz="1259" b="1" i="1" dirty="0">
              <a:solidFill>
                <a:srgbClr val="4472C4"/>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31"/>
          <p:cNvSpPr txBox="1"/>
          <p:nvPr/>
        </p:nvSpPr>
        <p:spPr>
          <a:xfrm>
            <a:off x="2144136" y="2810209"/>
            <a:ext cx="7702192" cy="1668149"/>
          </a:xfrm>
          <a:prstGeom prst="rect">
            <a:avLst/>
          </a:prstGeom>
          <a:noFill/>
        </p:spPr>
        <p:txBody>
          <a:bodyPr wrap="square" rtlCol="0">
            <a:spAutoFit/>
          </a:bodyPr>
          <a:lstStyle>
            <a:defPPr>
              <a:defRPr lang="ja-JP"/>
            </a:defPPr>
            <a:lvl1pPr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1pPr>
            <a:lvl2pPr marL="4572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2pPr>
            <a:lvl3pPr marL="9144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3pPr>
            <a:lvl4pPr marL="13716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4pPr>
            <a:lvl5pPr marL="18288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5pPr>
            <a:lvl6pPr marL="2286000" algn="l" defTabSz="914400" rtl="0" eaLnBrk="1" latinLnBrk="0" hangingPunct="1">
              <a:defRPr kumimoji="1" sz="2300" kern="1200">
                <a:solidFill>
                  <a:schemeClr val="tx1"/>
                </a:solidFill>
                <a:latin typeface="Arial" charset="0"/>
                <a:ea typeface="ＭＳ Ｐゴシック" pitchFamily="50" charset="-128"/>
                <a:cs typeface="+mn-cs"/>
              </a:defRPr>
            </a:lvl6pPr>
            <a:lvl7pPr marL="2743200" algn="l" defTabSz="914400" rtl="0" eaLnBrk="1" latinLnBrk="0" hangingPunct="1">
              <a:defRPr kumimoji="1" sz="2300" kern="1200">
                <a:solidFill>
                  <a:schemeClr val="tx1"/>
                </a:solidFill>
                <a:latin typeface="Arial" charset="0"/>
                <a:ea typeface="ＭＳ Ｐゴシック" pitchFamily="50" charset="-128"/>
                <a:cs typeface="+mn-cs"/>
              </a:defRPr>
            </a:lvl7pPr>
            <a:lvl8pPr marL="3200400" algn="l" defTabSz="914400" rtl="0" eaLnBrk="1" latinLnBrk="0" hangingPunct="1">
              <a:defRPr kumimoji="1" sz="2300" kern="1200">
                <a:solidFill>
                  <a:schemeClr val="tx1"/>
                </a:solidFill>
                <a:latin typeface="Arial" charset="0"/>
                <a:ea typeface="ＭＳ Ｐゴシック" pitchFamily="50" charset="-128"/>
                <a:cs typeface="+mn-cs"/>
              </a:defRPr>
            </a:lvl8pPr>
            <a:lvl9pPr marL="3657600" algn="l" defTabSz="914400" rtl="0" eaLnBrk="1" latinLnBrk="0" hangingPunct="1">
              <a:defRPr kumimoji="1" sz="2300" kern="1200">
                <a:solidFill>
                  <a:schemeClr val="tx1"/>
                </a:solidFill>
                <a:latin typeface="Arial" charset="0"/>
                <a:ea typeface="ＭＳ Ｐゴシック" pitchFamily="50" charset="-128"/>
                <a:cs typeface="+mn-cs"/>
              </a:defRPr>
            </a:lvl9pPr>
          </a:lstStyle>
          <a:p>
            <a:pPr marL="849711" indent="-1132947" algn="l" defTabSz="843914" fontAlgn="auto">
              <a:lnSpc>
                <a:spcPct val="120000"/>
              </a:lnSpc>
              <a:spcBef>
                <a:spcPts val="0"/>
              </a:spcBef>
              <a:spcAft>
                <a:spcPts val="0"/>
              </a:spcAft>
              <a:defRPr/>
            </a:pPr>
            <a:r>
              <a:rPr lang="zh-TW" altLang="en-US" sz="1600" b="1" dirty="0">
                <a:latin typeface="Meiryo UI" panose="020B0604030504040204" pitchFamily="50" charset="-128"/>
                <a:ea typeface="Meiryo UI" panose="020B0604030504040204" pitchFamily="50" charset="-128"/>
              </a:rPr>
              <a:t>福祉有償</a:t>
            </a:r>
            <a:r>
              <a:rPr lang="zh-TW" altLang="en-US" sz="1600" b="1" dirty="0" smtClean="0">
                <a:latin typeface="Meiryo UI" panose="020B0604030504040204" pitchFamily="50" charset="-128"/>
                <a:ea typeface="Meiryo UI" panose="020B0604030504040204" pitchFamily="50" charset="-128"/>
              </a:rPr>
              <a:t>運送</a:t>
            </a:r>
            <a:endParaRPr lang="en-US" altLang="zh-TW" sz="1600" b="1" dirty="0" smtClean="0">
              <a:latin typeface="Meiryo UI" panose="020B0604030504040204" pitchFamily="50" charset="-128"/>
              <a:ea typeface="Meiryo UI" panose="020B0604030504040204" pitchFamily="50" charset="-128"/>
            </a:endParaRPr>
          </a:p>
          <a:p>
            <a:pPr algn="l"/>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以下に掲げる者のうち、他人の介助によらず移動することが困難で、単独で</a:t>
            </a:r>
            <a:r>
              <a:rPr lang="ja-JP" altLang="en-US" sz="1600" dirty="0" smtClean="0">
                <a:latin typeface="Meiryo UI" panose="020B0604030504040204" pitchFamily="50" charset="-128"/>
                <a:ea typeface="Meiryo UI" panose="020B0604030504040204" pitchFamily="50" charset="-128"/>
              </a:rPr>
              <a:t>は公共交</a:t>
            </a:r>
            <a:endParaRPr lang="en-US" altLang="ja-JP" sz="1600" dirty="0" smtClean="0">
              <a:latin typeface="Meiryo UI" panose="020B0604030504040204" pitchFamily="50" charset="-128"/>
              <a:ea typeface="Meiryo UI" panose="020B0604030504040204" pitchFamily="50" charset="-128"/>
            </a:endParaRPr>
          </a:p>
          <a:p>
            <a:pPr algn="l"/>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通</a:t>
            </a:r>
            <a:r>
              <a:rPr lang="ja-JP" altLang="en-US" sz="1600" dirty="0">
                <a:latin typeface="Meiryo UI" panose="020B0604030504040204" pitchFamily="50" charset="-128"/>
                <a:ea typeface="Meiryo UI" panose="020B0604030504040204" pitchFamily="50" charset="-128"/>
              </a:rPr>
              <a:t>機関を利用することが困難な者及びその付添人</a:t>
            </a:r>
          </a:p>
          <a:p>
            <a:pPr algn="l"/>
            <a:r>
              <a:rPr lang="ja-JP" altLang="en-US" sz="1600" dirty="0">
                <a:latin typeface="Meiryo UI" panose="020B0604030504040204" pitchFamily="50" charset="-128"/>
                <a:ea typeface="Meiryo UI" panose="020B0604030504040204" pitchFamily="50" charset="-128"/>
              </a:rPr>
              <a:t>・ 身体障害者、精神障害者、知的障害者、要介護者、要支援者、基本</a:t>
            </a:r>
            <a:r>
              <a:rPr lang="ja-JP" altLang="en-US" sz="1600" dirty="0" smtClean="0">
                <a:latin typeface="Meiryo UI" panose="020B0604030504040204" pitchFamily="50" charset="-128"/>
                <a:ea typeface="Meiryo UI" panose="020B0604030504040204" pitchFamily="50" charset="-128"/>
              </a:rPr>
              <a:t>チェックリスト該当</a:t>
            </a:r>
            <a:endParaRPr lang="en-US" altLang="ja-JP" sz="1600" dirty="0" smtClean="0">
              <a:latin typeface="Meiryo UI" panose="020B0604030504040204" pitchFamily="50" charset="-128"/>
              <a:ea typeface="Meiryo UI" panose="020B0604030504040204" pitchFamily="50" charset="-128"/>
            </a:endParaRPr>
          </a:p>
          <a:p>
            <a:pPr algn="l"/>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者</a:t>
            </a:r>
            <a:r>
              <a:rPr lang="ja-JP" altLang="en-US" sz="1600" dirty="0">
                <a:latin typeface="Meiryo UI" panose="020B0604030504040204" pitchFamily="50" charset="-128"/>
                <a:ea typeface="Meiryo UI" panose="020B0604030504040204" pitchFamily="50" charset="-128"/>
              </a:rPr>
              <a:t>、肢体不自由その他の障害を有する者</a:t>
            </a:r>
            <a:endParaRPr kumimoji="0" lang="en-US" altLang="ja-JP" sz="16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31"/>
          <p:cNvSpPr txBox="1"/>
          <p:nvPr/>
        </p:nvSpPr>
        <p:spPr>
          <a:xfrm>
            <a:off x="2173813" y="6309320"/>
            <a:ext cx="2675040" cy="338554"/>
          </a:xfrm>
          <a:prstGeom prst="rect">
            <a:avLst/>
          </a:prstGeom>
          <a:solidFill>
            <a:srgbClr val="FFFF99"/>
          </a:solidFill>
        </p:spPr>
        <p:txBody>
          <a:bodyPr wrap="square" rtlCol="0">
            <a:spAutoFit/>
          </a:bodyPr>
          <a:lstStyle>
            <a:defPPr>
              <a:defRPr lang="ja-JP"/>
            </a:defPPr>
            <a:lvl1pPr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1pPr>
            <a:lvl2pPr marL="4572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2pPr>
            <a:lvl3pPr marL="9144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3pPr>
            <a:lvl4pPr marL="13716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4pPr>
            <a:lvl5pPr marL="1828800" algn="ctr" rtl="0" fontAlgn="base">
              <a:spcBef>
                <a:spcPct val="30000"/>
              </a:spcBef>
              <a:spcAft>
                <a:spcPct val="0"/>
              </a:spcAft>
              <a:defRPr kumimoji="1" sz="2300" kern="1200">
                <a:solidFill>
                  <a:schemeClr val="tx1"/>
                </a:solidFill>
                <a:latin typeface="Arial" charset="0"/>
                <a:ea typeface="ＭＳ Ｐゴシック" pitchFamily="50" charset="-128"/>
                <a:cs typeface="+mn-cs"/>
              </a:defRPr>
            </a:lvl5pPr>
            <a:lvl6pPr marL="2286000" algn="l" defTabSz="914400" rtl="0" eaLnBrk="1" latinLnBrk="0" hangingPunct="1">
              <a:defRPr kumimoji="1" sz="2300" kern="1200">
                <a:solidFill>
                  <a:schemeClr val="tx1"/>
                </a:solidFill>
                <a:latin typeface="Arial" charset="0"/>
                <a:ea typeface="ＭＳ Ｐゴシック" pitchFamily="50" charset="-128"/>
                <a:cs typeface="+mn-cs"/>
              </a:defRPr>
            </a:lvl6pPr>
            <a:lvl7pPr marL="2743200" algn="l" defTabSz="914400" rtl="0" eaLnBrk="1" latinLnBrk="0" hangingPunct="1">
              <a:defRPr kumimoji="1" sz="2300" kern="1200">
                <a:solidFill>
                  <a:schemeClr val="tx1"/>
                </a:solidFill>
                <a:latin typeface="Arial" charset="0"/>
                <a:ea typeface="ＭＳ Ｐゴシック" pitchFamily="50" charset="-128"/>
                <a:cs typeface="+mn-cs"/>
              </a:defRPr>
            </a:lvl7pPr>
            <a:lvl8pPr marL="3200400" algn="l" defTabSz="914400" rtl="0" eaLnBrk="1" latinLnBrk="0" hangingPunct="1">
              <a:defRPr kumimoji="1" sz="2300" kern="1200">
                <a:solidFill>
                  <a:schemeClr val="tx1"/>
                </a:solidFill>
                <a:latin typeface="Arial" charset="0"/>
                <a:ea typeface="ＭＳ Ｐゴシック" pitchFamily="50" charset="-128"/>
                <a:cs typeface="+mn-cs"/>
              </a:defRPr>
            </a:lvl8pPr>
            <a:lvl9pPr marL="3657600" algn="l" defTabSz="914400" rtl="0" eaLnBrk="1" latinLnBrk="0" hangingPunct="1">
              <a:defRPr kumimoji="1" sz="2300" kern="1200">
                <a:solidFill>
                  <a:schemeClr val="tx1"/>
                </a:solidFill>
                <a:latin typeface="Arial" charset="0"/>
                <a:ea typeface="ＭＳ Ｐゴシック" pitchFamily="50" charset="-128"/>
                <a:cs typeface="+mn-cs"/>
              </a:defRPr>
            </a:lvl9pPr>
          </a:lstStyle>
          <a:p>
            <a:pPr algn="l"/>
            <a:r>
              <a:rPr lang="ja-JP" altLang="en-US" sz="1600" dirty="0">
                <a:latin typeface="Meiryo UI" panose="020B0604030504040204" pitchFamily="50" charset="-128"/>
                <a:ea typeface="Meiryo UI" panose="020B0604030504040204" pitchFamily="50" charset="-128"/>
              </a:rPr>
              <a:t>②道路運送法に基づく登録</a:t>
            </a:r>
            <a:endParaRPr lang="ja-JP" altLang="en-US" sz="1600" b="1" dirty="0">
              <a:latin typeface="Meiryo UI" panose="020B0604030504040204" pitchFamily="50" charset="-128"/>
              <a:ea typeface="Meiryo UI" panose="020B0604030504040204" pitchFamily="50" charset="-128"/>
            </a:endParaRPr>
          </a:p>
        </p:txBody>
      </p:sp>
      <p:sp>
        <p:nvSpPr>
          <p:cNvPr id="15" name="二等辺三角形 14"/>
          <p:cNvSpPr/>
          <p:nvPr/>
        </p:nvSpPr>
        <p:spPr bwMode="auto">
          <a:xfrm flipV="1">
            <a:off x="3152006" y="6037423"/>
            <a:ext cx="288032" cy="188982"/>
          </a:xfrm>
          <a:prstGeom prst="triangle">
            <a:avLst/>
          </a:prstGeom>
          <a:ln>
            <a:solidFill>
              <a:srgbClr val="CCECFF"/>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0000" tIns="46800" rIns="90000" bIns="4680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3" name="スライド番号プレースホルダー 2"/>
          <p:cNvSpPr>
            <a:spLocks noGrp="1"/>
          </p:cNvSpPr>
          <p:nvPr>
            <p:ph type="sldNum" sz="quarter" idx="11"/>
          </p:nvPr>
        </p:nvSpPr>
        <p:spPr/>
        <p:txBody>
          <a:bodyPr/>
          <a:lstStyle/>
          <a:p>
            <a:pPr>
              <a:defRPr/>
            </a:pPr>
            <a:endParaRPr lang="en-US" altLang="ja-JP" smtClean="0"/>
          </a:p>
          <a:p>
            <a:pPr>
              <a:defRPr/>
            </a:pPr>
            <a:fld id="{110FB75F-3B79-4B4F-8C0B-EDF002A8B8C6}" type="slidenum">
              <a:rPr lang="en-US" altLang="ja-JP" smtClean="0"/>
              <a:pPr>
                <a:defRPr/>
              </a:pPr>
              <a:t>7</a:t>
            </a:fld>
            <a:endParaRPr lang="en-US" altLang="ja-JP"/>
          </a:p>
        </p:txBody>
      </p:sp>
    </p:spTree>
    <p:extLst>
      <p:ext uri="{BB962C8B-B14F-4D97-AF65-F5344CB8AC3E}">
        <p14:creationId xmlns:p14="http://schemas.microsoft.com/office/powerpoint/2010/main" val="912886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4" name="Rectangle 2"/>
          <p:cNvSpPr>
            <a:spLocks noGrp="1" noChangeArrowheads="1"/>
          </p:cNvSpPr>
          <p:nvPr>
            <p:ph type="title"/>
          </p:nvPr>
        </p:nvSpPr>
        <p:spPr>
          <a:xfrm>
            <a:off x="392328" y="59516"/>
            <a:ext cx="7144940" cy="439615"/>
          </a:xfrm>
        </p:spPr>
        <p:txBody>
          <a:bodyPr/>
          <a:lstStyle/>
          <a:p>
            <a:r>
              <a:rPr lang="ja-JP" altLang="en-US" sz="2215" dirty="0"/>
              <a:t>道路運送法施行規則改正概要（令和</a:t>
            </a:r>
            <a:r>
              <a:rPr lang="en-US" altLang="ja-JP" sz="2215" dirty="0"/>
              <a:t>4</a:t>
            </a:r>
            <a:r>
              <a:rPr lang="ja-JP" altLang="en-US" sz="2215" dirty="0"/>
              <a:t>年</a:t>
            </a:r>
            <a:r>
              <a:rPr lang="en-US" altLang="ja-JP" sz="2215" dirty="0"/>
              <a:t>10</a:t>
            </a:r>
            <a:r>
              <a:rPr lang="ja-JP" altLang="en-US" sz="2215" dirty="0"/>
              <a:t>月</a:t>
            </a:r>
            <a:r>
              <a:rPr lang="en-US" altLang="ja-JP" sz="2215" dirty="0"/>
              <a:t>1</a:t>
            </a:r>
            <a:r>
              <a:rPr lang="ja-JP" altLang="en-US" sz="2215" dirty="0"/>
              <a:t>日施行）①</a:t>
            </a:r>
          </a:p>
        </p:txBody>
      </p:sp>
      <p:sp>
        <p:nvSpPr>
          <p:cNvPr id="5" name="正方形/長方形 4"/>
          <p:cNvSpPr/>
          <p:nvPr/>
        </p:nvSpPr>
        <p:spPr>
          <a:xfrm>
            <a:off x="565257" y="1310057"/>
            <a:ext cx="8773898" cy="49106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46191" indent="-246191" algn="just" defTabSz="779173" fontAlgn="auto">
              <a:lnSpc>
                <a:spcPts val="2585"/>
              </a:lnSpc>
              <a:spcBef>
                <a:spcPts val="0"/>
              </a:spcBef>
              <a:spcAft>
                <a:spcPts val="0"/>
              </a:spcAft>
              <a:defRPr/>
            </a:pPr>
            <a:r>
              <a:rPr lang="ja-JP" altLang="en-US" sz="1846" kern="0" dirty="0">
                <a:solidFill>
                  <a:schemeClr val="tx1"/>
                </a:solidFill>
                <a:latin typeface="Arial"/>
                <a:ea typeface="ＭＳ Ｐゴシック"/>
              </a:rPr>
              <a:t>○</a:t>
            </a:r>
            <a:r>
              <a:rPr lang="ja-JP" altLang="en-US" sz="1846" u="heavy" kern="0" dirty="0">
                <a:solidFill>
                  <a:srgbClr val="FF0000"/>
                </a:solidFill>
                <a:latin typeface="Arial"/>
                <a:ea typeface="ＭＳ Ｐゴシック"/>
              </a:rPr>
              <a:t>自家用有償旅客運送者</a:t>
            </a:r>
            <a:r>
              <a:rPr lang="ja-JP" altLang="en-US" sz="1846" kern="0" dirty="0">
                <a:solidFill>
                  <a:srgbClr val="000000"/>
                </a:solidFill>
                <a:latin typeface="Arial"/>
                <a:ea typeface="ＭＳ Ｐゴシック"/>
              </a:rPr>
              <a:t>は、</a:t>
            </a:r>
            <a:r>
              <a:rPr lang="ja-JP" altLang="en-US" sz="1846" u="heavy" kern="0" dirty="0">
                <a:solidFill>
                  <a:srgbClr val="FF0000"/>
                </a:solidFill>
              </a:rPr>
              <a:t>乗車定員</a:t>
            </a:r>
            <a:r>
              <a:rPr lang="en-US" altLang="ja-JP" sz="1846" u="heavy" kern="0" dirty="0">
                <a:solidFill>
                  <a:srgbClr val="FF0000"/>
                </a:solidFill>
              </a:rPr>
              <a:t>11</a:t>
            </a:r>
            <a:r>
              <a:rPr lang="ja-JP" altLang="en-US" sz="1846" u="heavy" kern="0" dirty="0">
                <a:solidFill>
                  <a:srgbClr val="FF0000"/>
                </a:solidFill>
              </a:rPr>
              <a:t>人以上の自動車１両以上又は乗車定員</a:t>
            </a:r>
            <a:r>
              <a:rPr lang="en-US" altLang="ja-JP" sz="1846" u="heavy" kern="0" dirty="0">
                <a:solidFill>
                  <a:srgbClr val="FF0000"/>
                </a:solidFill>
              </a:rPr>
              <a:t>10</a:t>
            </a:r>
            <a:r>
              <a:rPr lang="ja-JP" altLang="en-US" sz="1846" u="heavy" kern="0" dirty="0">
                <a:solidFill>
                  <a:srgbClr val="FF0000"/>
                </a:solidFill>
              </a:rPr>
              <a:t>人以下の自動車</a:t>
            </a:r>
            <a:r>
              <a:rPr lang="en-US" altLang="ja-JP" sz="1846" u="heavy" kern="0" dirty="0">
                <a:solidFill>
                  <a:srgbClr val="FF0000"/>
                </a:solidFill>
              </a:rPr>
              <a:t>5</a:t>
            </a:r>
            <a:r>
              <a:rPr lang="ja-JP" altLang="en-US" sz="1846" u="heavy" kern="0" dirty="0">
                <a:solidFill>
                  <a:srgbClr val="FF0000"/>
                </a:solidFill>
              </a:rPr>
              <a:t>両以上の運行を管理する事務所</a:t>
            </a:r>
            <a:r>
              <a:rPr lang="ja-JP" altLang="en-US" sz="1846" kern="0" dirty="0">
                <a:solidFill>
                  <a:schemeClr val="tx1"/>
                </a:solidFill>
              </a:rPr>
              <a:t>（以下「特定事務所」という。）においては、</a:t>
            </a:r>
            <a:r>
              <a:rPr lang="ja-JP" altLang="en-US" sz="1846" kern="0" dirty="0">
                <a:solidFill>
                  <a:srgbClr val="000000"/>
                </a:solidFill>
                <a:latin typeface="Arial"/>
                <a:ea typeface="ＭＳ Ｐゴシック"/>
              </a:rPr>
              <a:t>道路交通法及び道路運送法に基づき、</a:t>
            </a:r>
            <a:r>
              <a:rPr lang="ja-JP" altLang="en-US" sz="1846" u="heavy" kern="0" dirty="0">
                <a:solidFill>
                  <a:srgbClr val="FF0000"/>
                </a:solidFill>
                <a:latin typeface="Arial"/>
                <a:ea typeface="ＭＳ Ｐゴシック"/>
              </a:rPr>
              <a:t>安全運転管理者及び運行管理の責任者の双方の選任が義務</a:t>
            </a:r>
            <a:r>
              <a:rPr lang="ja-JP" altLang="en-US" sz="1846" kern="0" dirty="0">
                <a:solidFill>
                  <a:srgbClr val="000000"/>
                </a:solidFill>
                <a:latin typeface="Arial"/>
                <a:ea typeface="ＭＳ Ｐゴシック"/>
              </a:rPr>
              <a:t>付けられている。</a:t>
            </a:r>
            <a:endParaRPr lang="en-US" altLang="ja-JP" sz="1846" kern="0" dirty="0">
              <a:solidFill>
                <a:srgbClr val="000000"/>
              </a:solidFill>
              <a:latin typeface="Arial"/>
              <a:ea typeface="ＭＳ Ｐゴシック"/>
            </a:endParaRPr>
          </a:p>
          <a:p>
            <a:pPr algn="just" defTabSz="779173" fontAlgn="auto">
              <a:lnSpc>
                <a:spcPts val="2585"/>
              </a:lnSpc>
              <a:spcBef>
                <a:spcPts val="0"/>
              </a:spcBef>
              <a:spcAft>
                <a:spcPts val="0"/>
              </a:spcAft>
              <a:defRPr/>
            </a:pPr>
            <a:endParaRPr lang="ja-JP" altLang="en-US" sz="1846" kern="0" dirty="0">
              <a:solidFill>
                <a:srgbClr val="000000"/>
              </a:solidFill>
              <a:latin typeface="Arial"/>
              <a:ea typeface="ＭＳ Ｐゴシック"/>
            </a:endParaRPr>
          </a:p>
          <a:p>
            <a:pPr marL="246191" indent="-246191" algn="just" defTabSz="779173" fontAlgn="auto">
              <a:lnSpc>
                <a:spcPts val="2585"/>
              </a:lnSpc>
              <a:spcBef>
                <a:spcPts val="0"/>
              </a:spcBef>
              <a:spcAft>
                <a:spcPts val="0"/>
              </a:spcAft>
              <a:defRPr/>
            </a:pPr>
            <a:r>
              <a:rPr lang="ja-JP" altLang="en-US" sz="1846" kern="0" dirty="0">
                <a:solidFill>
                  <a:srgbClr val="000000"/>
                </a:solidFill>
                <a:latin typeface="Arial"/>
                <a:ea typeface="ＭＳ Ｐゴシック"/>
              </a:rPr>
              <a:t>○今般、</a:t>
            </a:r>
            <a:r>
              <a:rPr lang="ja-JP" altLang="en-US" sz="1846" u="heavy" kern="0" dirty="0">
                <a:solidFill>
                  <a:srgbClr val="FF0000"/>
                </a:solidFill>
                <a:latin typeface="Arial"/>
                <a:ea typeface="ＭＳ Ｐゴシック"/>
              </a:rPr>
              <a:t>道路交通法の改正</a:t>
            </a:r>
            <a:r>
              <a:rPr lang="ja-JP" altLang="en-US" sz="1846" kern="0" dirty="0">
                <a:solidFill>
                  <a:srgbClr val="000000"/>
                </a:solidFill>
                <a:latin typeface="Arial"/>
                <a:ea typeface="ＭＳ Ｐゴシック"/>
              </a:rPr>
              <a:t>により、</a:t>
            </a:r>
            <a:r>
              <a:rPr lang="ja-JP" altLang="en-US" sz="1846" u="heavy" kern="0" dirty="0">
                <a:solidFill>
                  <a:srgbClr val="FF0000"/>
                </a:solidFill>
                <a:latin typeface="Arial"/>
                <a:ea typeface="ＭＳ Ｐゴシック"/>
              </a:rPr>
              <a:t>安全運転管理者が行っていた業務と同等の業務を運行管理の責任者が行うことを前提</a:t>
            </a:r>
            <a:r>
              <a:rPr lang="ja-JP" altLang="en-US" sz="1846" kern="0" dirty="0">
                <a:solidFill>
                  <a:srgbClr val="000000"/>
                </a:solidFill>
                <a:latin typeface="Arial"/>
                <a:ea typeface="ＭＳ Ｐゴシック"/>
              </a:rPr>
              <a:t>に、自家用有償旅客運送者は</a:t>
            </a:r>
            <a:r>
              <a:rPr lang="ja-JP" altLang="en-US" sz="1846" u="heavy" kern="0" dirty="0">
                <a:solidFill>
                  <a:srgbClr val="FF0000"/>
                </a:solidFill>
                <a:latin typeface="Arial"/>
                <a:ea typeface="ＭＳ Ｐゴシック"/>
              </a:rPr>
              <a:t>安全運転管理者の選任義務の対象から除外</a:t>
            </a:r>
            <a:r>
              <a:rPr lang="ja-JP" altLang="en-US" sz="1846" kern="0" dirty="0">
                <a:solidFill>
                  <a:schemeClr val="tx1"/>
                </a:solidFill>
                <a:latin typeface="Arial"/>
                <a:ea typeface="ＭＳ Ｐゴシック"/>
              </a:rPr>
              <a:t>されることとなった。</a:t>
            </a:r>
            <a:endParaRPr lang="en-US" altLang="ja-JP" sz="1846" kern="0" dirty="0">
              <a:solidFill>
                <a:schemeClr val="tx1"/>
              </a:solidFill>
              <a:latin typeface="Arial"/>
              <a:ea typeface="ＭＳ Ｐゴシック"/>
            </a:endParaRPr>
          </a:p>
          <a:p>
            <a:pPr algn="just" defTabSz="779173" fontAlgn="auto">
              <a:lnSpc>
                <a:spcPts val="2585"/>
              </a:lnSpc>
              <a:spcBef>
                <a:spcPts val="0"/>
              </a:spcBef>
              <a:spcAft>
                <a:spcPts val="0"/>
              </a:spcAft>
              <a:defRPr/>
            </a:pPr>
            <a:endParaRPr lang="en-US" altLang="ja-JP" sz="1846" u="sng" kern="0" dirty="0">
              <a:solidFill>
                <a:schemeClr val="tx1"/>
              </a:solidFill>
              <a:latin typeface="Arial"/>
              <a:ea typeface="ＭＳ Ｐゴシック"/>
            </a:endParaRPr>
          </a:p>
          <a:p>
            <a:pPr marL="246191" indent="-246191" algn="just" defTabSz="779173" fontAlgn="auto">
              <a:lnSpc>
                <a:spcPts val="2585"/>
              </a:lnSpc>
              <a:spcBef>
                <a:spcPts val="0"/>
              </a:spcBef>
              <a:spcAft>
                <a:spcPts val="0"/>
              </a:spcAft>
              <a:defRPr/>
            </a:pPr>
            <a:r>
              <a:rPr lang="ja-JP" altLang="en-US" sz="1846" kern="0" dirty="0">
                <a:solidFill>
                  <a:srgbClr val="000000"/>
                </a:solidFill>
                <a:latin typeface="Arial"/>
                <a:ea typeface="ＭＳ Ｐゴシック"/>
              </a:rPr>
              <a:t>○</a:t>
            </a:r>
            <a:r>
              <a:rPr lang="ja-JP" altLang="en-US" sz="1846" kern="0" dirty="0">
                <a:solidFill>
                  <a:srgbClr val="000000"/>
                </a:solidFill>
              </a:rPr>
              <a:t>安全運転管理者が選任されている場合と同等の輸送の安全及び旅客の利便の確保が可能となるよう、道路運送法施行規則について所要の改正を行う。</a:t>
            </a:r>
            <a:endParaRPr lang="ja-JP" altLang="en-US" sz="1846" kern="0" dirty="0">
              <a:solidFill>
                <a:srgbClr val="000000"/>
              </a:solidFill>
              <a:latin typeface="Arial"/>
              <a:ea typeface="ＭＳ Ｐゴシック"/>
            </a:endParaRPr>
          </a:p>
        </p:txBody>
      </p:sp>
      <p:sp>
        <p:nvSpPr>
          <p:cNvPr id="6" name="角丸四角形 5"/>
          <p:cNvSpPr/>
          <p:nvPr/>
        </p:nvSpPr>
        <p:spPr>
          <a:xfrm>
            <a:off x="498790" y="915978"/>
            <a:ext cx="1661723" cy="394079"/>
          </a:xfrm>
          <a:prstGeom prst="roundRect">
            <a:avLst/>
          </a:prstGeom>
          <a:solidFill>
            <a:srgbClr val="BBE0E3"/>
          </a:solidFill>
          <a:ln w="25400" cap="flat" cmpd="sng" algn="ctr">
            <a:solidFill>
              <a:srgbClr val="2D2D8A"/>
            </a:solidFill>
            <a:prstDash val="solid"/>
          </a:ln>
          <a:effectLst/>
        </p:spPr>
        <p:txBody>
          <a:bodyPr rtlCol="0" anchor="ctr"/>
          <a:lstStyle/>
          <a:p>
            <a:pPr algn="ctr" defTabSz="779173" fontAlgn="auto">
              <a:spcBef>
                <a:spcPts val="0"/>
              </a:spcBef>
              <a:spcAft>
                <a:spcPts val="0"/>
              </a:spcAft>
              <a:defRPr/>
            </a:pPr>
            <a:r>
              <a:rPr lang="ja-JP" altLang="en-US" sz="2031" b="1" kern="0" dirty="0">
                <a:solidFill>
                  <a:srgbClr val="000000"/>
                </a:solidFill>
                <a:latin typeface="Arial"/>
                <a:ea typeface="ＭＳ Ｐゴシック"/>
              </a:rPr>
              <a:t>背　　景</a:t>
            </a:r>
          </a:p>
        </p:txBody>
      </p:sp>
    </p:spTree>
    <p:extLst>
      <p:ext uri="{BB962C8B-B14F-4D97-AF65-F5344CB8AC3E}">
        <p14:creationId xmlns:p14="http://schemas.microsoft.com/office/powerpoint/2010/main" val="14142531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a:themeElements>
    <a:clrScheme name="defaul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107763" dir="2700000" algn="ctr" rotWithShape="0">
            <a:schemeClr val="bg2">
              <a:alpha val="50000"/>
            </a:schemeClr>
          </a:outerShdw>
        </a:effectLst>
      </a:spPr>
      <a:bodyPr vert="horz" wrap="square" lIns="90000" tIns="46800" rIns="90000" bIns="4680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107763" dir="2700000" algn="ctr" rotWithShape="0">
            <a:schemeClr val="bg2">
              <a:alpha val="50000"/>
            </a:schemeClr>
          </a:outerShdw>
        </a:effectLst>
      </a:spPr>
      <a:bodyPr vert="horz" wrap="square" lIns="90000" tIns="46800" rIns="90000" bIns="4680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defaul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20045</TotalTime>
  <Words>1728</Words>
  <Application>Microsoft Office PowerPoint</Application>
  <PresentationFormat>ユーザー設定</PresentationFormat>
  <Paragraphs>225</Paragraphs>
  <Slides>14</Slides>
  <Notes>13</Notes>
  <HiddenSlides>0</HiddenSlides>
  <MMClips>0</MMClips>
  <ScaleCrop>false</ScaleCrop>
  <HeadingPairs>
    <vt:vector size="8" baseType="variant">
      <vt:variant>
        <vt:lpstr>使用されているフォント</vt:lpstr>
      </vt:variant>
      <vt:variant>
        <vt:i4>9</vt:i4>
      </vt:variant>
      <vt:variant>
        <vt:lpstr>テーマ</vt:lpstr>
      </vt:variant>
      <vt:variant>
        <vt:i4>1</vt:i4>
      </vt:variant>
      <vt:variant>
        <vt:lpstr>埋め込まれた OLE サーバー</vt:lpstr>
      </vt:variant>
      <vt:variant>
        <vt:i4>1</vt:i4>
      </vt:variant>
      <vt:variant>
        <vt:lpstr>スライド タイトル</vt:lpstr>
      </vt:variant>
      <vt:variant>
        <vt:i4>14</vt:i4>
      </vt:variant>
    </vt:vector>
  </HeadingPairs>
  <TitlesOfParts>
    <vt:vector size="25" baseType="lpstr">
      <vt:lpstr>HGP創英角ｺﾞｼｯｸUB</vt:lpstr>
      <vt:lpstr>HG丸ｺﾞｼｯｸM-PRO</vt:lpstr>
      <vt:lpstr>Meiryo UI</vt:lpstr>
      <vt:lpstr>ＭＳ Ｐゴシック</vt:lpstr>
      <vt:lpstr>ＭＳ Ｐ明朝</vt:lpstr>
      <vt:lpstr>ＭＳ ゴシック</vt:lpstr>
      <vt:lpstr>Arial</vt:lpstr>
      <vt:lpstr>Times New Roman</vt:lpstr>
      <vt:lpstr>Wingdings</vt:lpstr>
      <vt:lpstr>default</vt:lpstr>
      <vt:lpstr>ビットマップ イメージ</vt:lpstr>
      <vt:lpstr>PowerPoint プレゼンテーション</vt:lpstr>
      <vt:lpstr>PowerPoint プレゼンテーション</vt:lpstr>
      <vt:lpstr>旅客自動車運送事業とは</vt:lpstr>
      <vt:lpstr>旅客自動車運送事業の違い</vt:lpstr>
      <vt:lpstr>PowerPoint プレゼンテーション</vt:lpstr>
      <vt:lpstr>自家用自動車の使用について</vt:lpstr>
      <vt:lpstr>自家用有償旅客運送（登録）</vt:lpstr>
      <vt:lpstr>自家用有償旅客運送（登録）</vt:lpstr>
      <vt:lpstr>道路運送法施行規則改正概要（令和4年10月1日施行）①</vt:lpstr>
      <vt:lpstr>道路運送法施行規則改正概要（令和4年10月1日施行）②</vt:lpstr>
      <vt:lpstr>自家用有償運送（許可）</vt:lpstr>
      <vt:lpstr>許可や登録を要しない運送の態様</vt:lpstr>
      <vt:lpstr>許可や登録を要しない運送の態様の事例</vt:lpstr>
      <vt:lpstr>おわりに</vt:lpstr>
    </vt:vector>
  </TitlesOfParts>
  <Company>国土交通省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行政情報システム室</dc:creator>
  <cp:lastModifiedBy>なし</cp:lastModifiedBy>
  <cp:revision>1122</cp:revision>
  <cp:lastPrinted>2022-10-14T01:38:09Z</cp:lastPrinted>
  <dcterms:created xsi:type="dcterms:W3CDTF">2006-01-23T05:47:46Z</dcterms:created>
  <dcterms:modified xsi:type="dcterms:W3CDTF">2022-10-14T01:47:41Z</dcterms:modified>
</cp:coreProperties>
</file>